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5.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5"/>
  </p:sldMasterIdLst>
  <p:notesMasterIdLst>
    <p:notesMasterId r:id="rId14"/>
  </p:notesMasterIdLst>
  <p:handoutMasterIdLst>
    <p:handoutMasterId r:id="rId15"/>
  </p:handoutMasterIdLst>
  <p:sldIdLst>
    <p:sldId id="256" r:id="rId6"/>
    <p:sldId id="1302" r:id="rId7"/>
    <p:sldId id="1443" r:id="rId8"/>
    <p:sldId id="1454" r:id="rId9"/>
    <p:sldId id="1455" r:id="rId10"/>
    <p:sldId id="1453" r:id="rId11"/>
    <p:sldId id="1444" r:id="rId12"/>
    <p:sldId id="1445" r:id="rId13"/>
  </p:sldIdLst>
  <p:sldSz cx="12192000" cy="6858000"/>
  <p:notesSz cx="6950075" cy="9236075"/>
  <p:defaultTextStyle>
    <a:defPPr>
      <a:defRPr lang="en-US"/>
    </a:defPPr>
    <a:lvl1pPr algn="l" defTabSz="356616"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356616" algn="l" defTabSz="356616"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713232" algn="l" defTabSz="356616"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069848" algn="l" defTabSz="356616"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426464" algn="l" defTabSz="356616"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1783080" algn="l" defTabSz="713232"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139696" algn="l" defTabSz="713232"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2496312" algn="l" defTabSz="713232"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2852928" algn="l" defTabSz="713232"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D95F716-49FA-DBB9-C490-715430A4D948}" name="Crosby, Marie" initials="MC" userId="S::MCrosby@hazenandsawyer.com::4c0e777a-2754-4bb3-9202-85b3dc737bb9" providerId="AD"/>
  <p188:author id="{41451C27-3492-9CA8-AE63-563A99E06D35}" name="nickjsteffen2002@gmail.com" initials="ni" userId="S::urn:spo:guest#nickjsteffen2002@gmail.com::" providerId="AD"/>
  <p188:author id="{C6D40886-E4E2-7E76-85C7-642C61E6B54C}" name="Krentz, Lisa R" initials="LK" userId="S::lkrentz@hazenandsawyer.com::e36d0085-92da-4108-acdb-86fc3d3a0782"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8285"/>
    <a:srgbClr val="707270"/>
    <a:srgbClr val="404040"/>
    <a:srgbClr val="595959"/>
    <a:srgbClr val="D9D9D9"/>
    <a:srgbClr val="4C4C4C"/>
    <a:srgbClr val="C6AAAA"/>
    <a:srgbClr val="E8E9EB"/>
    <a:srgbClr val="CED0D5"/>
    <a:srgbClr val="CED0D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3902F25-85F1-4443-8687-9D8650989DE8}" v="286" dt="2026-05-20T17:50:11.123"/>
    <p1510:client id="{7875F751-B4B5-4A85-BC22-87158A4B0722}" v="33" dt="2026-05-20T19:24:07.32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9" d="100"/>
          <a:sy n="59" d="100"/>
        </p:scale>
        <p:origin x="940"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theme" Target="theme/theme1.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1.xml"/><Relationship Id="rId15" Type="http://schemas.openxmlformats.org/officeDocument/2006/relationships/handoutMaster" Target="handoutMasters/handoutMaster1.xml"/><Relationship Id="rId10" Type="http://schemas.openxmlformats.org/officeDocument/2006/relationships/slide" Target="slides/slide5.xml"/><Relationship Id="rId19" Type="http://schemas.openxmlformats.org/officeDocument/2006/relationships/tableStyles" Target="tableStyle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notesMaster" Target="notesMasters/notesMaster1.xml"/><Relationship Id="rId22"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rosby, Marie" userId="4c0e777a-2754-4bb3-9202-85b3dc737bb9" providerId="ADAL" clId="{A91F27DA-41AA-4A2F-941E-CDDCDBADB69D}"/>
    <pc:docChg chg="custSel modSld">
      <pc:chgData name="Crosby, Marie" userId="4c0e777a-2754-4bb3-9202-85b3dc737bb9" providerId="ADAL" clId="{A91F27DA-41AA-4A2F-941E-CDDCDBADB69D}" dt="2026-05-20T19:24:41.883" v="61" actId="1038"/>
      <pc:docMkLst>
        <pc:docMk/>
      </pc:docMkLst>
      <pc:sldChg chg="addSp delSp modSp mod">
        <pc:chgData name="Crosby, Marie" userId="4c0e777a-2754-4bb3-9202-85b3dc737bb9" providerId="ADAL" clId="{A91F27DA-41AA-4A2F-941E-CDDCDBADB69D}" dt="2026-05-20T19:24:41.883" v="61" actId="1038"/>
        <pc:sldMkLst>
          <pc:docMk/>
          <pc:sldMk cId="3241037711" sldId="1455"/>
        </pc:sldMkLst>
        <pc:graphicFrameChg chg="add del mod">
          <ac:chgData name="Crosby, Marie" userId="4c0e777a-2754-4bb3-9202-85b3dc737bb9" providerId="ADAL" clId="{A91F27DA-41AA-4A2F-941E-CDDCDBADB69D}" dt="2026-05-20T19:24:35.853" v="38" actId="478"/>
          <ac:graphicFrameMkLst>
            <pc:docMk/>
            <pc:sldMk cId="3241037711" sldId="1455"/>
            <ac:graphicFrameMk id="4" creationId="{47F35236-4FC2-4B81-AD12-C5F20CB463FC}"/>
          </ac:graphicFrameMkLst>
        </pc:graphicFrameChg>
        <pc:graphicFrameChg chg="del">
          <ac:chgData name="Crosby, Marie" userId="4c0e777a-2754-4bb3-9202-85b3dc737bb9" providerId="ADAL" clId="{A91F27DA-41AA-4A2F-941E-CDDCDBADB69D}" dt="2026-05-20T17:25:14.413" v="13" actId="478"/>
          <ac:graphicFrameMkLst>
            <pc:docMk/>
            <pc:sldMk cId="3241037711" sldId="1455"/>
            <ac:graphicFrameMk id="6" creationId="{4F0A40AB-E282-02FB-A030-A5B6F785B7A6}"/>
          </ac:graphicFrameMkLst>
        </pc:graphicFrameChg>
        <pc:graphicFrameChg chg="add mod">
          <ac:chgData name="Crosby, Marie" userId="4c0e777a-2754-4bb3-9202-85b3dc737bb9" providerId="ADAL" clId="{A91F27DA-41AA-4A2F-941E-CDDCDBADB69D}" dt="2026-05-20T19:24:41.883" v="61" actId="1038"/>
          <ac:graphicFrameMkLst>
            <pc:docMk/>
            <pc:sldMk cId="3241037711" sldId="1455"/>
            <ac:graphicFrameMk id="6" creationId="{F5EF8EEF-D53B-4628-96C8-988ED36B8FB0}"/>
          </ac:graphicFrameMkLst>
        </pc:graphicFrameChg>
      </pc:sldChg>
    </pc:docChg>
  </pc:docChgLst>
  <pc:docChgLst>
    <pc:chgData name="Krentz, Lisa R" userId="e36d0085-92da-4108-acdb-86fc3d3a0782" providerId="ADAL" clId="{C4EC1236-17EA-401D-A2CB-F2A80667D4B4}"/>
    <pc:docChg chg="undo custSel addSld delSld modSld sldOrd modSection modNotesMaster modHandout">
      <pc:chgData name="Krentz, Lisa R" userId="e36d0085-92da-4108-acdb-86fc3d3a0782" providerId="ADAL" clId="{C4EC1236-17EA-401D-A2CB-F2A80667D4B4}" dt="2026-05-20T17:50:11.123" v="552" actId="20577"/>
      <pc:docMkLst>
        <pc:docMk/>
      </pc:docMkLst>
      <pc:sldChg chg="modSp mod">
        <pc:chgData name="Krentz, Lisa R" userId="e36d0085-92da-4108-acdb-86fc3d3a0782" providerId="ADAL" clId="{C4EC1236-17EA-401D-A2CB-F2A80667D4B4}" dt="2026-05-20T15:18:47.567" v="10" actId="26606"/>
        <pc:sldMkLst>
          <pc:docMk/>
          <pc:sldMk cId="2072035005" sldId="256"/>
        </pc:sldMkLst>
        <pc:grpChg chg="add mod">
          <ac:chgData name="Krentz, Lisa R" userId="e36d0085-92da-4108-acdb-86fc3d3a0782" providerId="ADAL" clId="{C4EC1236-17EA-401D-A2CB-F2A80667D4B4}" dt="2026-05-20T15:18:47.567" v="10" actId="26606"/>
          <ac:grpSpMkLst>
            <pc:docMk/>
            <pc:sldMk cId="2072035005" sldId="256"/>
            <ac:grpSpMk id="2" creationId="{1FC298C3-4258-7F69-6765-C62ED4111F83}"/>
          </ac:grpSpMkLst>
        </pc:grpChg>
        <pc:picChg chg="mod">
          <ac:chgData name="Krentz, Lisa R" userId="e36d0085-92da-4108-acdb-86fc3d3a0782" providerId="ADAL" clId="{C4EC1236-17EA-401D-A2CB-F2A80667D4B4}" dt="2026-05-20T15:18:47.567" v="10" actId="26606"/>
          <ac:picMkLst>
            <pc:docMk/>
            <pc:sldMk cId="2072035005" sldId="256"/>
            <ac:picMk id="12" creationId="{6DC5B232-DCD7-5608-0399-F645A89B51A2}"/>
          </ac:picMkLst>
        </pc:picChg>
      </pc:sldChg>
      <pc:sldChg chg="del">
        <pc:chgData name="Krentz, Lisa R" userId="e36d0085-92da-4108-acdb-86fc3d3a0782" providerId="ADAL" clId="{C4EC1236-17EA-401D-A2CB-F2A80667D4B4}" dt="2026-05-20T15:08:20.716" v="0" actId="2696"/>
        <pc:sldMkLst>
          <pc:docMk/>
          <pc:sldMk cId="3688100870" sldId="258"/>
        </pc:sldMkLst>
      </pc:sldChg>
      <pc:sldChg chg="del">
        <pc:chgData name="Krentz, Lisa R" userId="e36d0085-92da-4108-acdb-86fc3d3a0782" providerId="ADAL" clId="{C4EC1236-17EA-401D-A2CB-F2A80667D4B4}" dt="2026-05-20T15:08:20.716" v="0" actId="2696"/>
        <pc:sldMkLst>
          <pc:docMk/>
          <pc:sldMk cId="0" sldId="260"/>
        </pc:sldMkLst>
      </pc:sldChg>
      <pc:sldChg chg="del">
        <pc:chgData name="Krentz, Lisa R" userId="e36d0085-92da-4108-acdb-86fc3d3a0782" providerId="ADAL" clId="{C4EC1236-17EA-401D-A2CB-F2A80667D4B4}" dt="2026-05-20T15:08:20.716" v="0" actId="2696"/>
        <pc:sldMkLst>
          <pc:docMk/>
          <pc:sldMk cId="0" sldId="261"/>
        </pc:sldMkLst>
      </pc:sldChg>
      <pc:sldChg chg="del">
        <pc:chgData name="Krentz, Lisa R" userId="e36d0085-92da-4108-acdb-86fc3d3a0782" providerId="ADAL" clId="{C4EC1236-17EA-401D-A2CB-F2A80667D4B4}" dt="2026-05-20T15:08:20.716" v="0" actId="2696"/>
        <pc:sldMkLst>
          <pc:docMk/>
          <pc:sldMk cId="0" sldId="262"/>
        </pc:sldMkLst>
      </pc:sldChg>
      <pc:sldChg chg="del">
        <pc:chgData name="Krentz, Lisa R" userId="e36d0085-92da-4108-acdb-86fc3d3a0782" providerId="ADAL" clId="{C4EC1236-17EA-401D-A2CB-F2A80667D4B4}" dt="2026-05-20T15:08:20.716" v="0" actId="2696"/>
        <pc:sldMkLst>
          <pc:docMk/>
          <pc:sldMk cId="0" sldId="263"/>
        </pc:sldMkLst>
      </pc:sldChg>
      <pc:sldChg chg="del">
        <pc:chgData name="Krentz, Lisa R" userId="e36d0085-92da-4108-acdb-86fc3d3a0782" providerId="ADAL" clId="{C4EC1236-17EA-401D-A2CB-F2A80667D4B4}" dt="2026-05-20T15:08:20.716" v="0" actId="2696"/>
        <pc:sldMkLst>
          <pc:docMk/>
          <pc:sldMk cId="2935285330" sldId="264"/>
        </pc:sldMkLst>
      </pc:sldChg>
      <pc:sldChg chg="modSp mod modNotesTx">
        <pc:chgData name="Krentz, Lisa R" userId="e36d0085-92da-4108-acdb-86fc3d3a0782" providerId="ADAL" clId="{C4EC1236-17EA-401D-A2CB-F2A80667D4B4}" dt="2026-05-20T17:50:11.123" v="552" actId="20577"/>
        <pc:sldMkLst>
          <pc:docMk/>
          <pc:sldMk cId="2358473153" sldId="1302"/>
        </pc:sldMkLst>
        <pc:spChg chg="mod">
          <ac:chgData name="Krentz, Lisa R" userId="e36d0085-92da-4108-acdb-86fc3d3a0782" providerId="ADAL" clId="{C4EC1236-17EA-401D-A2CB-F2A80667D4B4}" dt="2026-05-20T15:18:47.567" v="10" actId="26606"/>
          <ac:spMkLst>
            <pc:docMk/>
            <pc:sldMk cId="2358473153" sldId="1302"/>
            <ac:spMk id="5" creationId="{B7C1B557-365E-81DA-FAD5-E2E1F1CCC2D7}"/>
          </ac:spMkLst>
        </pc:spChg>
      </pc:sldChg>
      <pc:sldChg chg="del">
        <pc:chgData name="Krentz, Lisa R" userId="e36d0085-92da-4108-acdb-86fc3d3a0782" providerId="ADAL" clId="{C4EC1236-17EA-401D-A2CB-F2A80667D4B4}" dt="2026-05-20T15:08:20.716" v="0" actId="2696"/>
        <pc:sldMkLst>
          <pc:docMk/>
          <pc:sldMk cId="915452411" sldId="1303"/>
        </pc:sldMkLst>
      </pc:sldChg>
      <pc:sldChg chg="del">
        <pc:chgData name="Krentz, Lisa R" userId="e36d0085-92da-4108-acdb-86fc3d3a0782" providerId="ADAL" clId="{C4EC1236-17EA-401D-A2CB-F2A80667D4B4}" dt="2026-05-20T15:08:20.716" v="0" actId="2696"/>
        <pc:sldMkLst>
          <pc:docMk/>
          <pc:sldMk cId="1886345880" sldId="1390"/>
        </pc:sldMkLst>
      </pc:sldChg>
      <pc:sldChg chg="del">
        <pc:chgData name="Krentz, Lisa R" userId="e36d0085-92da-4108-acdb-86fc3d3a0782" providerId="ADAL" clId="{C4EC1236-17EA-401D-A2CB-F2A80667D4B4}" dt="2026-05-20T15:08:20.716" v="0" actId="2696"/>
        <pc:sldMkLst>
          <pc:docMk/>
          <pc:sldMk cId="1854974059" sldId="1399"/>
        </pc:sldMkLst>
      </pc:sldChg>
      <pc:sldChg chg="del">
        <pc:chgData name="Krentz, Lisa R" userId="e36d0085-92da-4108-acdb-86fc3d3a0782" providerId="ADAL" clId="{C4EC1236-17EA-401D-A2CB-F2A80667D4B4}" dt="2026-05-20T15:08:20.716" v="0" actId="2696"/>
        <pc:sldMkLst>
          <pc:docMk/>
          <pc:sldMk cId="0" sldId="1410"/>
        </pc:sldMkLst>
      </pc:sldChg>
      <pc:sldChg chg="del">
        <pc:chgData name="Krentz, Lisa R" userId="e36d0085-92da-4108-acdb-86fc3d3a0782" providerId="ADAL" clId="{C4EC1236-17EA-401D-A2CB-F2A80667D4B4}" dt="2026-05-20T15:08:20.716" v="0" actId="2696"/>
        <pc:sldMkLst>
          <pc:docMk/>
          <pc:sldMk cId="0" sldId="1411"/>
        </pc:sldMkLst>
      </pc:sldChg>
      <pc:sldChg chg="del">
        <pc:chgData name="Krentz, Lisa R" userId="e36d0085-92da-4108-acdb-86fc3d3a0782" providerId="ADAL" clId="{C4EC1236-17EA-401D-A2CB-F2A80667D4B4}" dt="2026-05-20T15:08:20.716" v="0" actId="2696"/>
        <pc:sldMkLst>
          <pc:docMk/>
          <pc:sldMk cId="0" sldId="1412"/>
        </pc:sldMkLst>
      </pc:sldChg>
      <pc:sldChg chg="del">
        <pc:chgData name="Krentz, Lisa R" userId="e36d0085-92da-4108-acdb-86fc3d3a0782" providerId="ADAL" clId="{C4EC1236-17EA-401D-A2CB-F2A80667D4B4}" dt="2026-05-20T15:08:20.716" v="0" actId="2696"/>
        <pc:sldMkLst>
          <pc:docMk/>
          <pc:sldMk cId="0" sldId="1413"/>
        </pc:sldMkLst>
      </pc:sldChg>
      <pc:sldChg chg="del">
        <pc:chgData name="Krentz, Lisa R" userId="e36d0085-92da-4108-acdb-86fc3d3a0782" providerId="ADAL" clId="{C4EC1236-17EA-401D-A2CB-F2A80667D4B4}" dt="2026-05-20T15:08:20.716" v="0" actId="2696"/>
        <pc:sldMkLst>
          <pc:docMk/>
          <pc:sldMk cId="2110931268" sldId="1416"/>
        </pc:sldMkLst>
      </pc:sldChg>
      <pc:sldChg chg="del">
        <pc:chgData name="Krentz, Lisa R" userId="e36d0085-92da-4108-acdb-86fc3d3a0782" providerId="ADAL" clId="{C4EC1236-17EA-401D-A2CB-F2A80667D4B4}" dt="2026-05-20T15:08:20.716" v="0" actId="2696"/>
        <pc:sldMkLst>
          <pc:docMk/>
          <pc:sldMk cId="0" sldId="1417"/>
        </pc:sldMkLst>
      </pc:sldChg>
      <pc:sldChg chg="del">
        <pc:chgData name="Krentz, Lisa R" userId="e36d0085-92da-4108-acdb-86fc3d3a0782" providerId="ADAL" clId="{C4EC1236-17EA-401D-A2CB-F2A80667D4B4}" dt="2026-05-20T15:08:20.716" v="0" actId="2696"/>
        <pc:sldMkLst>
          <pc:docMk/>
          <pc:sldMk cId="2105671776" sldId="1418"/>
        </pc:sldMkLst>
      </pc:sldChg>
      <pc:sldChg chg="del">
        <pc:chgData name="Krentz, Lisa R" userId="e36d0085-92da-4108-acdb-86fc3d3a0782" providerId="ADAL" clId="{C4EC1236-17EA-401D-A2CB-F2A80667D4B4}" dt="2026-05-20T15:08:20.716" v="0" actId="2696"/>
        <pc:sldMkLst>
          <pc:docMk/>
          <pc:sldMk cId="463705800" sldId="1419"/>
        </pc:sldMkLst>
      </pc:sldChg>
      <pc:sldChg chg="del">
        <pc:chgData name="Krentz, Lisa R" userId="e36d0085-92da-4108-acdb-86fc3d3a0782" providerId="ADAL" clId="{C4EC1236-17EA-401D-A2CB-F2A80667D4B4}" dt="2026-05-20T15:08:20.716" v="0" actId="2696"/>
        <pc:sldMkLst>
          <pc:docMk/>
          <pc:sldMk cId="3727726198" sldId="1421"/>
        </pc:sldMkLst>
      </pc:sldChg>
      <pc:sldChg chg="del">
        <pc:chgData name="Krentz, Lisa R" userId="e36d0085-92da-4108-acdb-86fc3d3a0782" providerId="ADAL" clId="{C4EC1236-17EA-401D-A2CB-F2A80667D4B4}" dt="2026-05-20T15:08:20.716" v="0" actId="2696"/>
        <pc:sldMkLst>
          <pc:docMk/>
          <pc:sldMk cId="4163256756" sldId="1422"/>
        </pc:sldMkLst>
      </pc:sldChg>
      <pc:sldChg chg="del">
        <pc:chgData name="Krentz, Lisa R" userId="e36d0085-92da-4108-acdb-86fc3d3a0782" providerId="ADAL" clId="{C4EC1236-17EA-401D-A2CB-F2A80667D4B4}" dt="2026-05-20T15:08:20.716" v="0" actId="2696"/>
        <pc:sldMkLst>
          <pc:docMk/>
          <pc:sldMk cId="207616392" sldId="1423"/>
        </pc:sldMkLst>
      </pc:sldChg>
      <pc:sldChg chg="del">
        <pc:chgData name="Krentz, Lisa R" userId="e36d0085-92da-4108-acdb-86fc3d3a0782" providerId="ADAL" clId="{C4EC1236-17EA-401D-A2CB-F2A80667D4B4}" dt="2026-05-20T15:08:20.716" v="0" actId="2696"/>
        <pc:sldMkLst>
          <pc:docMk/>
          <pc:sldMk cId="318273900" sldId="1424"/>
        </pc:sldMkLst>
      </pc:sldChg>
      <pc:sldChg chg="del">
        <pc:chgData name="Krentz, Lisa R" userId="e36d0085-92da-4108-acdb-86fc3d3a0782" providerId="ADAL" clId="{C4EC1236-17EA-401D-A2CB-F2A80667D4B4}" dt="2026-05-20T15:08:20.716" v="0" actId="2696"/>
        <pc:sldMkLst>
          <pc:docMk/>
          <pc:sldMk cId="983662202" sldId="1425"/>
        </pc:sldMkLst>
      </pc:sldChg>
      <pc:sldChg chg="del">
        <pc:chgData name="Krentz, Lisa R" userId="e36d0085-92da-4108-acdb-86fc3d3a0782" providerId="ADAL" clId="{C4EC1236-17EA-401D-A2CB-F2A80667D4B4}" dt="2026-05-20T15:08:20.716" v="0" actId="2696"/>
        <pc:sldMkLst>
          <pc:docMk/>
          <pc:sldMk cId="751134549" sldId="1426"/>
        </pc:sldMkLst>
      </pc:sldChg>
      <pc:sldChg chg="del">
        <pc:chgData name="Krentz, Lisa R" userId="e36d0085-92da-4108-acdb-86fc3d3a0782" providerId="ADAL" clId="{C4EC1236-17EA-401D-A2CB-F2A80667D4B4}" dt="2026-05-20T15:08:20.716" v="0" actId="2696"/>
        <pc:sldMkLst>
          <pc:docMk/>
          <pc:sldMk cId="2109502720" sldId="1427"/>
        </pc:sldMkLst>
      </pc:sldChg>
      <pc:sldChg chg="del">
        <pc:chgData name="Krentz, Lisa R" userId="e36d0085-92da-4108-acdb-86fc3d3a0782" providerId="ADAL" clId="{C4EC1236-17EA-401D-A2CB-F2A80667D4B4}" dt="2026-05-20T15:08:20.716" v="0" actId="2696"/>
        <pc:sldMkLst>
          <pc:docMk/>
          <pc:sldMk cId="993002675" sldId="1428"/>
        </pc:sldMkLst>
      </pc:sldChg>
      <pc:sldChg chg="del">
        <pc:chgData name="Krentz, Lisa R" userId="e36d0085-92da-4108-acdb-86fc3d3a0782" providerId="ADAL" clId="{C4EC1236-17EA-401D-A2CB-F2A80667D4B4}" dt="2026-05-20T15:08:20.716" v="0" actId="2696"/>
        <pc:sldMkLst>
          <pc:docMk/>
          <pc:sldMk cId="1086698232" sldId="1429"/>
        </pc:sldMkLst>
      </pc:sldChg>
      <pc:sldChg chg="del">
        <pc:chgData name="Krentz, Lisa R" userId="e36d0085-92da-4108-acdb-86fc3d3a0782" providerId="ADAL" clId="{C4EC1236-17EA-401D-A2CB-F2A80667D4B4}" dt="2026-05-20T15:08:20.716" v="0" actId="2696"/>
        <pc:sldMkLst>
          <pc:docMk/>
          <pc:sldMk cId="1638333300" sldId="1430"/>
        </pc:sldMkLst>
      </pc:sldChg>
      <pc:sldChg chg="del">
        <pc:chgData name="Krentz, Lisa R" userId="e36d0085-92da-4108-acdb-86fc3d3a0782" providerId="ADAL" clId="{C4EC1236-17EA-401D-A2CB-F2A80667D4B4}" dt="2026-05-20T15:08:20.716" v="0" actId="2696"/>
        <pc:sldMkLst>
          <pc:docMk/>
          <pc:sldMk cId="1477835679" sldId="1431"/>
        </pc:sldMkLst>
      </pc:sldChg>
      <pc:sldChg chg="del">
        <pc:chgData name="Krentz, Lisa R" userId="e36d0085-92da-4108-acdb-86fc3d3a0782" providerId="ADAL" clId="{C4EC1236-17EA-401D-A2CB-F2A80667D4B4}" dt="2026-05-20T15:08:20.716" v="0" actId="2696"/>
        <pc:sldMkLst>
          <pc:docMk/>
          <pc:sldMk cId="3125817532" sldId="1432"/>
        </pc:sldMkLst>
      </pc:sldChg>
      <pc:sldChg chg="del">
        <pc:chgData name="Krentz, Lisa R" userId="e36d0085-92da-4108-acdb-86fc3d3a0782" providerId="ADAL" clId="{C4EC1236-17EA-401D-A2CB-F2A80667D4B4}" dt="2026-05-20T15:08:20.716" v="0" actId="2696"/>
        <pc:sldMkLst>
          <pc:docMk/>
          <pc:sldMk cId="2081127836" sldId="1433"/>
        </pc:sldMkLst>
      </pc:sldChg>
      <pc:sldChg chg="del">
        <pc:chgData name="Krentz, Lisa R" userId="e36d0085-92da-4108-acdb-86fc3d3a0782" providerId="ADAL" clId="{C4EC1236-17EA-401D-A2CB-F2A80667D4B4}" dt="2026-05-20T15:08:20.716" v="0" actId="2696"/>
        <pc:sldMkLst>
          <pc:docMk/>
          <pc:sldMk cId="1882940782" sldId="1434"/>
        </pc:sldMkLst>
      </pc:sldChg>
      <pc:sldChg chg="del">
        <pc:chgData name="Krentz, Lisa R" userId="e36d0085-92da-4108-acdb-86fc3d3a0782" providerId="ADAL" clId="{C4EC1236-17EA-401D-A2CB-F2A80667D4B4}" dt="2026-05-20T15:08:20.716" v="0" actId="2696"/>
        <pc:sldMkLst>
          <pc:docMk/>
          <pc:sldMk cId="0" sldId="1439"/>
        </pc:sldMkLst>
      </pc:sldChg>
      <pc:sldChg chg="modSp mod modNotesTx">
        <pc:chgData name="Krentz, Lisa R" userId="e36d0085-92da-4108-acdb-86fc3d3a0782" providerId="ADAL" clId="{C4EC1236-17EA-401D-A2CB-F2A80667D4B4}" dt="2026-05-20T17:47:08.878" v="526" actId="20577"/>
        <pc:sldMkLst>
          <pc:docMk/>
          <pc:sldMk cId="2541922909" sldId="1443"/>
        </pc:sldMkLst>
        <pc:spChg chg="mod">
          <ac:chgData name="Krentz, Lisa R" userId="e36d0085-92da-4108-acdb-86fc3d3a0782" providerId="ADAL" clId="{C4EC1236-17EA-401D-A2CB-F2A80667D4B4}" dt="2026-05-20T16:27:58.768" v="292" actId="20577"/>
          <ac:spMkLst>
            <pc:docMk/>
            <pc:sldMk cId="2541922909" sldId="1443"/>
            <ac:spMk id="5" creationId="{D9ABE4F9-B736-0F0D-195C-0E88729A984B}"/>
          </ac:spMkLst>
        </pc:spChg>
        <pc:graphicFrameChg chg="mod">
          <ac:chgData name="Krentz, Lisa R" userId="e36d0085-92da-4108-acdb-86fc3d3a0782" providerId="ADAL" clId="{C4EC1236-17EA-401D-A2CB-F2A80667D4B4}" dt="2026-05-20T16:50:18.180" v="343" actId="113"/>
          <ac:graphicFrameMkLst>
            <pc:docMk/>
            <pc:sldMk cId="2541922909" sldId="1443"/>
            <ac:graphicFrameMk id="6" creationId="{96CBF9FB-E470-398C-C15F-0F4BE1FF23E1}"/>
          </ac:graphicFrameMkLst>
        </pc:graphicFrameChg>
      </pc:sldChg>
      <pc:sldChg chg="addSp delSp modSp mod modClrScheme chgLayout modNotesTx">
        <pc:chgData name="Krentz, Lisa R" userId="e36d0085-92da-4108-acdb-86fc3d3a0782" providerId="ADAL" clId="{C4EC1236-17EA-401D-A2CB-F2A80667D4B4}" dt="2026-05-20T17:48:55.624" v="548" actId="20577"/>
        <pc:sldMkLst>
          <pc:docMk/>
          <pc:sldMk cId="4026803282" sldId="1444"/>
        </pc:sldMkLst>
        <pc:spChg chg="mod ord">
          <ac:chgData name="Krentz, Lisa R" userId="e36d0085-92da-4108-acdb-86fc3d3a0782" providerId="ADAL" clId="{C4EC1236-17EA-401D-A2CB-F2A80667D4B4}" dt="2026-05-20T15:28:37.329" v="133" actId="20577"/>
          <ac:spMkLst>
            <pc:docMk/>
            <pc:sldMk cId="4026803282" sldId="1444"/>
            <ac:spMk id="2" creationId="{85A4001D-D326-BEEE-5FEB-C1BE9AF7F728}"/>
          </ac:spMkLst>
        </pc:spChg>
        <pc:spChg chg="mod ord">
          <ac:chgData name="Krentz, Lisa R" userId="e36d0085-92da-4108-acdb-86fc3d3a0782" providerId="ADAL" clId="{C4EC1236-17EA-401D-A2CB-F2A80667D4B4}" dt="2026-05-20T15:25:56.277" v="87" actId="6264"/>
          <ac:spMkLst>
            <pc:docMk/>
            <pc:sldMk cId="4026803282" sldId="1444"/>
            <ac:spMk id="3" creationId="{0500E464-E5FD-DAC8-8277-EA754BB5AD77}"/>
          </ac:spMkLst>
        </pc:spChg>
        <pc:spChg chg="del mod ord">
          <ac:chgData name="Krentz, Lisa R" userId="e36d0085-92da-4108-acdb-86fc3d3a0782" providerId="ADAL" clId="{C4EC1236-17EA-401D-A2CB-F2A80667D4B4}" dt="2026-05-20T15:22:47.701" v="15" actId="700"/>
          <ac:spMkLst>
            <pc:docMk/>
            <pc:sldMk cId="4026803282" sldId="1444"/>
            <ac:spMk id="4" creationId="{EA26B40D-98CF-3BAA-E94A-BC0EB52930C9}"/>
          </ac:spMkLst>
        </pc:spChg>
        <pc:spChg chg="mod ord">
          <ac:chgData name="Krentz, Lisa R" userId="e36d0085-92da-4108-acdb-86fc3d3a0782" providerId="ADAL" clId="{C4EC1236-17EA-401D-A2CB-F2A80667D4B4}" dt="2026-05-20T15:27:58.635" v="112" actId="404"/>
          <ac:spMkLst>
            <pc:docMk/>
            <pc:sldMk cId="4026803282" sldId="1444"/>
            <ac:spMk id="5" creationId="{3AF82AE4-974A-6899-D275-B184A970342E}"/>
          </ac:spMkLst>
        </pc:spChg>
        <pc:spChg chg="add del mod ord">
          <ac:chgData name="Krentz, Lisa R" userId="e36d0085-92da-4108-acdb-86fc3d3a0782" providerId="ADAL" clId="{C4EC1236-17EA-401D-A2CB-F2A80667D4B4}" dt="2026-05-20T15:23:21.474" v="19" actId="26606"/>
          <ac:spMkLst>
            <pc:docMk/>
            <pc:sldMk cId="4026803282" sldId="1444"/>
            <ac:spMk id="9" creationId="{5F3C2359-BC27-96B4-C380-C6CB4545E2C3}"/>
          </ac:spMkLst>
        </pc:spChg>
        <pc:spChg chg="add del mod ord">
          <ac:chgData name="Krentz, Lisa R" userId="e36d0085-92da-4108-acdb-86fc3d3a0782" providerId="ADAL" clId="{C4EC1236-17EA-401D-A2CB-F2A80667D4B4}" dt="2026-05-20T15:23:07.074" v="18" actId="22"/>
          <ac:spMkLst>
            <pc:docMk/>
            <pc:sldMk cId="4026803282" sldId="1444"/>
            <ac:spMk id="10" creationId="{E87F94DA-493B-5CA7-FE91-BEF70BF44B14}"/>
          </ac:spMkLst>
        </pc:spChg>
        <pc:spChg chg="mod">
          <ac:chgData name="Krentz, Lisa R" userId="e36d0085-92da-4108-acdb-86fc3d3a0782" providerId="ADAL" clId="{C4EC1236-17EA-401D-A2CB-F2A80667D4B4}" dt="2026-05-20T15:22:53.539" v="17"/>
          <ac:spMkLst>
            <pc:docMk/>
            <pc:sldMk cId="4026803282" sldId="1444"/>
            <ac:spMk id="13" creationId="{6106D409-DB23-0767-CDDE-275E7BF6DB2B}"/>
          </ac:spMkLst>
        </pc:spChg>
        <pc:spChg chg="add del mod">
          <ac:chgData name="Krentz, Lisa R" userId="e36d0085-92da-4108-acdb-86fc3d3a0782" providerId="ADAL" clId="{C4EC1236-17EA-401D-A2CB-F2A80667D4B4}" dt="2026-05-20T15:26:18.992" v="91" actId="478"/>
          <ac:spMkLst>
            <pc:docMk/>
            <pc:sldMk cId="4026803282" sldId="1444"/>
            <ac:spMk id="17" creationId="{7F3D42D7-48F7-9F1C-C81A-8EE15070EC90}"/>
          </ac:spMkLst>
        </pc:spChg>
        <pc:spChg chg="add del mod ord">
          <ac:chgData name="Krentz, Lisa R" userId="e36d0085-92da-4108-acdb-86fc3d3a0782" providerId="ADAL" clId="{C4EC1236-17EA-401D-A2CB-F2A80667D4B4}" dt="2026-05-20T15:25:56.277" v="87" actId="6264"/>
          <ac:spMkLst>
            <pc:docMk/>
            <pc:sldMk cId="4026803282" sldId="1444"/>
            <ac:spMk id="18" creationId="{29659C94-58A8-8F45-E0F4-A5A417384CF0}"/>
          </ac:spMkLst>
        </pc:spChg>
        <pc:spChg chg="add del mod ord">
          <ac:chgData name="Krentz, Lisa R" userId="e36d0085-92da-4108-acdb-86fc3d3a0782" providerId="ADAL" clId="{C4EC1236-17EA-401D-A2CB-F2A80667D4B4}" dt="2026-05-20T15:27:18.872" v="103" actId="478"/>
          <ac:spMkLst>
            <pc:docMk/>
            <pc:sldMk cId="4026803282" sldId="1444"/>
            <ac:spMk id="19" creationId="{005B19DF-AC60-6083-B32F-674E812BC364}"/>
          </ac:spMkLst>
        </pc:spChg>
        <pc:spChg chg="add del mod">
          <ac:chgData name="Krentz, Lisa R" userId="e36d0085-92da-4108-acdb-86fc3d3a0782" providerId="ADAL" clId="{C4EC1236-17EA-401D-A2CB-F2A80667D4B4}" dt="2026-05-20T15:23:31.804" v="21" actId="26606"/>
          <ac:spMkLst>
            <pc:docMk/>
            <pc:sldMk cId="4026803282" sldId="1444"/>
            <ac:spMk id="20" creationId="{B5D66851-8222-7083-E01F-D56DC0B1C9E9}"/>
          </ac:spMkLst>
        </pc:spChg>
        <pc:spChg chg="add mod ord">
          <ac:chgData name="Krentz, Lisa R" userId="e36d0085-92da-4108-acdb-86fc3d3a0782" providerId="ADAL" clId="{C4EC1236-17EA-401D-A2CB-F2A80667D4B4}" dt="2026-05-20T15:24:46.870" v="45" actId="20577"/>
          <ac:spMkLst>
            <pc:docMk/>
            <pc:sldMk cId="4026803282" sldId="1444"/>
            <ac:spMk id="21" creationId="{D9DF9F68-BA1A-516D-2CCC-CD5B240E6EF3}"/>
          </ac:spMkLst>
        </pc:spChg>
        <pc:spChg chg="add mod ord">
          <ac:chgData name="Krentz, Lisa R" userId="e36d0085-92da-4108-acdb-86fc3d3a0782" providerId="ADAL" clId="{C4EC1236-17EA-401D-A2CB-F2A80667D4B4}" dt="2026-05-20T15:25:56.277" v="87" actId="6264"/>
          <ac:spMkLst>
            <pc:docMk/>
            <pc:sldMk cId="4026803282" sldId="1444"/>
            <ac:spMk id="22" creationId="{FB6571F7-B44D-6913-4B72-380E2030B4CA}"/>
          </ac:spMkLst>
        </pc:spChg>
        <pc:spChg chg="add del mod">
          <ac:chgData name="Krentz, Lisa R" userId="e36d0085-92da-4108-acdb-86fc3d3a0782" providerId="ADAL" clId="{C4EC1236-17EA-401D-A2CB-F2A80667D4B4}" dt="2026-05-20T15:25:56.277" v="87" actId="6264"/>
          <ac:spMkLst>
            <pc:docMk/>
            <pc:sldMk cId="4026803282" sldId="1444"/>
            <ac:spMk id="23" creationId="{393069FD-B421-B71E-1C31-B1E7746AEB28}"/>
          </ac:spMkLst>
        </pc:spChg>
        <pc:spChg chg="add del mod">
          <ac:chgData name="Krentz, Lisa R" userId="e36d0085-92da-4108-acdb-86fc3d3a0782" providerId="ADAL" clId="{C4EC1236-17EA-401D-A2CB-F2A80667D4B4}" dt="2026-05-20T15:25:56.277" v="87" actId="6264"/>
          <ac:spMkLst>
            <pc:docMk/>
            <pc:sldMk cId="4026803282" sldId="1444"/>
            <ac:spMk id="24" creationId="{8D079D68-2DB3-ADD1-3F4B-0B51B1AB9B1F}"/>
          </ac:spMkLst>
        </pc:spChg>
        <pc:spChg chg="add del mod ord">
          <ac:chgData name="Krentz, Lisa R" userId="e36d0085-92da-4108-acdb-86fc3d3a0782" providerId="ADAL" clId="{C4EC1236-17EA-401D-A2CB-F2A80667D4B4}" dt="2026-05-20T15:24:37.699" v="30" actId="700"/>
          <ac:spMkLst>
            <pc:docMk/>
            <pc:sldMk cId="4026803282" sldId="1444"/>
            <ac:spMk id="25" creationId="{E54B91B0-70A8-3D75-3938-2C6FA399E20F}"/>
          </ac:spMkLst>
        </pc:spChg>
        <pc:spChg chg="add del mod">
          <ac:chgData name="Krentz, Lisa R" userId="e36d0085-92da-4108-acdb-86fc3d3a0782" providerId="ADAL" clId="{C4EC1236-17EA-401D-A2CB-F2A80667D4B4}" dt="2026-05-20T15:25:56.277" v="87" actId="6264"/>
          <ac:spMkLst>
            <pc:docMk/>
            <pc:sldMk cId="4026803282" sldId="1444"/>
            <ac:spMk id="27" creationId="{3A15894D-A6B9-798F-4D2A-D04B12356989}"/>
          </ac:spMkLst>
        </pc:spChg>
        <pc:spChg chg="add del mod">
          <ac:chgData name="Krentz, Lisa R" userId="e36d0085-92da-4108-acdb-86fc3d3a0782" providerId="ADAL" clId="{C4EC1236-17EA-401D-A2CB-F2A80667D4B4}" dt="2026-05-20T15:25:56.277" v="87" actId="6264"/>
          <ac:spMkLst>
            <pc:docMk/>
            <pc:sldMk cId="4026803282" sldId="1444"/>
            <ac:spMk id="28" creationId="{DDB4911A-6A73-F571-F0A2-35EEBDB0979D}"/>
          </ac:spMkLst>
        </pc:spChg>
        <pc:spChg chg="add del mod">
          <ac:chgData name="Krentz, Lisa R" userId="e36d0085-92da-4108-acdb-86fc3d3a0782" providerId="ADAL" clId="{C4EC1236-17EA-401D-A2CB-F2A80667D4B4}" dt="2026-05-20T15:25:56.277" v="87" actId="6264"/>
          <ac:spMkLst>
            <pc:docMk/>
            <pc:sldMk cId="4026803282" sldId="1444"/>
            <ac:spMk id="29" creationId="{EB660A37-997C-7987-3D60-CBBAFCBC331A}"/>
          </ac:spMkLst>
        </pc:spChg>
        <pc:spChg chg="mod">
          <ac:chgData name="Krentz, Lisa R" userId="e36d0085-92da-4108-acdb-86fc3d3a0782" providerId="ADAL" clId="{C4EC1236-17EA-401D-A2CB-F2A80667D4B4}" dt="2026-05-20T15:27:02.591" v="97" actId="1076"/>
          <ac:spMkLst>
            <pc:docMk/>
            <pc:sldMk cId="4026803282" sldId="1444"/>
            <ac:spMk id="30" creationId="{9C851891-0F53-4FBC-9792-E57E0359D989}"/>
          </ac:spMkLst>
        </pc:spChg>
        <pc:spChg chg="add mod">
          <ac:chgData name="Krentz, Lisa R" userId="e36d0085-92da-4108-acdb-86fc3d3a0782" providerId="ADAL" clId="{C4EC1236-17EA-401D-A2CB-F2A80667D4B4}" dt="2026-05-20T17:42:06.855" v="509" actId="122"/>
          <ac:spMkLst>
            <pc:docMk/>
            <pc:sldMk cId="4026803282" sldId="1444"/>
            <ac:spMk id="32" creationId="{AEA16E37-DF57-07B0-D53A-B6448DFA56F4}"/>
          </ac:spMkLst>
        </pc:spChg>
        <pc:grpChg chg="del mod">
          <ac:chgData name="Krentz, Lisa R" userId="e36d0085-92da-4108-acdb-86fc3d3a0782" providerId="ADAL" clId="{C4EC1236-17EA-401D-A2CB-F2A80667D4B4}" dt="2026-05-20T15:22:50.461" v="16" actId="21"/>
          <ac:grpSpMkLst>
            <pc:docMk/>
            <pc:sldMk cId="4026803282" sldId="1444"/>
            <ac:grpSpMk id="8" creationId="{B496B4F4-E044-7FD7-212C-88DD7B1ADA21}"/>
          </ac:grpSpMkLst>
        </pc:grpChg>
        <pc:grpChg chg="add mod">
          <ac:chgData name="Krentz, Lisa R" userId="e36d0085-92da-4108-acdb-86fc3d3a0782" providerId="ADAL" clId="{C4EC1236-17EA-401D-A2CB-F2A80667D4B4}" dt="2026-05-20T15:22:53.539" v="17"/>
          <ac:grpSpMkLst>
            <pc:docMk/>
            <pc:sldMk cId="4026803282" sldId="1444"/>
            <ac:grpSpMk id="11" creationId="{B496B4F4-E044-7FD7-212C-88DD7B1ADA21}"/>
          </ac:grpSpMkLst>
        </pc:grpChg>
        <pc:picChg chg="mod">
          <ac:chgData name="Krentz, Lisa R" userId="e36d0085-92da-4108-acdb-86fc3d3a0782" providerId="ADAL" clId="{C4EC1236-17EA-401D-A2CB-F2A80667D4B4}" dt="2026-05-20T15:22:53.539" v="17"/>
          <ac:picMkLst>
            <pc:docMk/>
            <pc:sldMk cId="4026803282" sldId="1444"/>
            <ac:picMk id="12" creationId="{74C72E50-4167-7CED-4EB6-BF3A09D01D64}"/>
          </ac:picMkLst>
        </pc:picChg>
        <pc:picChg chg="add mod ord">
          <ac:chgData name="Krentz, Lisa R" userId="e36d0085-92da-4108-acdb-86fc3d3a0782" providerId="ADAL" clId="{C4EC1236-17EA-401D-A2CB-F2A80667D4B4}" dt="2026-05-20T17:41:55.742" v="505" actId="1076"/>
          <ac:picMkLst>
            <pc:docMk/>
            <pc:sldMk cId="4026803282" sldId="1444"/>
            <ac:picMk id="15" creationId="{2479784D-1C07-0D61-A5FD-1C8FB8B5EB88}"/>
          </ac:picMkLst>
        </pc:picChg>
      </pc:sldChg>
      <pc:sldChg chg="modSp del mod">
        <pc:chgData name="Krentz, Lisa R" userId="e36d0085-92da-4108-acdb-86fc3d3a0782" providerId="ADAL" clId="{C4EC1236-17EA-401D-A2CB-F2A80667D4B4}" dt="2026-05-20T17:00:22.646" v="408" actId="2696"/>
        <pc:sldMkLst>
          <pc:docMk/>
          <pc:sldMk cId="2649766796" sldId="1446"/>
        </pc:sldMkLst>
        <pc:spChg chg="mod">
          <ac:chgData name="Krentz, Lisa R" userId="e36d0085-92da-4108-acdb-86fc3d3a0782" providerId="ADAL" clId="{C4EC1236-17EA-401D-A2CB-F2A80667D4B4}" dt="2026-05-20T15:18:47.567" v="10" actId="26606"/>
          <ac:spMkLst>
            <pc:docMk/>
            <pc:sldMk cId="2649766796" sldId="1446"/>
            <ac:spMk id="5" creationId="{CDBB691A-98B3-060C-847F-DC6429287B41}"/>
          </ac:spMkLst>
        </pc:spChg>
      </pc:sldChg>
      <pc:sldChg chg="add del mod modShow">
        <pc:chgData name="Krentz, Lisa R" userId="e36d0085-92da-4108-acdb-86fc3d3a0782" providerId="ADAL" clId="{C4EC1236-17EA-401D-A2CB-F2A80667D4B4}" dt="2026-05-20T17:42:24.901" v="510" actId="2696"/>
        <pc:sldMkLst>
          <pc:docMk/>
          <pc:sldMk cId="2707739713" sldId="1446"/>
        </pc:sldMkLst>
      </pc:sldChg>
      <pc:sldChg chg="add del mod modShow">
        <pc:chgData name="Krentz, Lisa R" userId="e36d0085-92da-4108-acdb-86fc3d3a0782" providerId="ADAL" clId="{C4EC1236-17EA-401D-A2CB-F2A80667D4B4}" dt="2026-05-20T17:42:24.901" v="510" actId="2696"/>
        <pc:sldMkLst>
          <pc:docMk/>
          <pc:sldMk cId="1742955746" sldId="1447"/>
        </pc:sldMkLst>
      </pc:sldChg>
      <pc:sldChg chg="modSp del mod">
        <pc:chgData name="Krentz, Lisa R" userId="e36d0085-92da-4108-acdb-86fc3d3a0782" providerId="ADAL" clId="{C4EC1236-17EA-401D-A2CB-F2A80667D4B4}" dt="2026-05-20T17:00:22.646" v="408" actId="2696"/>
        <pc:sldMkLst>
          <pc:docMk/>
          <pc:sldMk cId="2195691690" sldId="1447"/>
        </pc:sldMkLst>
        <pc:spChg chg="mod">
          <ac:chgData name="Krentz, Lisa R" userId="e36d0085-92da-4108-acdb-86fc3d3a0782" providerId="ADAL" clId="{C4EC1236-17EA-401D-A2CB-F2A80667D4B4}" dt="2026-05-20T15:18:47.567" v="10" actId="26606"/>
          <ac:spMkLst>
            <pc:docMk/>
            <pc:sldMk cId="2195691690" sldId="1447"/>
            <ac:spMk id="5" creationId="{1B440386-340D-505B-2AEE-1677CEB8DAB6}"/>
          </ac:spMkLst>
        </pc:spChg>
      </pc:sldChg>
      <pc:sldChg chg="del mod modShow">
        <pc:chgData name="Krentz, Lisa R" userId="e36d0085-92da-4108-acdb-86fc3d3a0782" providerId="ADAL" clId="{C4EC1236-17EA-401D-A2CB-F2A80667D4B4}" dt="2026-05-20T15:22:32.181" v="12" actId="2696"/>
        <pc:sldMkLst>
          <pc:docMk/>
          <pc:sldMk cId="1729379800" sldId="1448"/>
        </pc:sldMkLst>
      </pc:sldChg>
      <pc:sldChg chg="add del">
        <pc:chgData name="Krentz, Lisa R" userId="e36d0085-92da-4108-acdb-86fc3d3a0782" providerId="ADAL" clId="{C4EC1236-17EA-401D-A2CB-F2A80667D4B4}" dt="2026-05-20T17:42:24.901" v="510" actId="2696"/>
        <pc:sldMkLst>
          <pc:docMk/>
          <pc:sldMk cId="4257121910" sldId="1448"/>
        </pc:sldMkLst>
      </pc:sldChg>
      <pc:sldChg chg="del">
        <pc:chgData name="Krentz, Lisa R" userId="e36d0085-92da-4108-acdb-86fc3d3a0782" providerId="ADAL" clId="{C4EC1236-17EA-401D-A2CB-F2A80667D4B4}" dt="2026-05-20T15:08:20.716" v="0" actId="2696"/>
        <pc:sldMkLst>
          <pc:docMk/>
          <pc:sldMk cId="4061764902" sldId="1450"/>
        </pc:sldMkLst>
      </pc:sldChg>
      <pc:sldChg chg="add del mod modShow">
        <pc:chgData name="Krentz, Lisa R" userId="e36d0085-92da-4108-acdb-86fc3d3a0782" providerId="ADAL" clId="{C4EC1236-17EA-401D-A2CB-F2A80667D4B4}" dt="2026-05-20T17:42:24.901" v="510" actId="2696"/>
        <pc:sldMkLst>
          <pc:docMk/>
          <pc:sldMk cId="1360885942" sldId="1451"/>
        </pc:sldMkLst>
      </pc:sldChg>
      <pc:sldChg chg="addSp delSp modSp del mod">
        <pc:chgData name="Krentz, Lisa R" userId="e36d0085-92da-4108-acdb-86fc3d3a0782" providerId="ADAL" clId="{C4EC1236-17EA-401D-A2CB-F2A80667D4B4}" dt="2026-05-20T15:56:12.213" v="207" actId="2696"/>
        <pc:sldMkLst>
          <pc:docMk/>
          <pc:sldMk cId="4170167931" sldId="1451"/>
        </pc:sldMkLst>
        <pc:spChg chg="mod">
          <ac:chgData name="Krentz, Lisa R" userId="e36d0085-92da-4108-acdb-86fc3d3a0782" providerId="ADAL" clId="{C4EC1236-17EA-401D-A2CB-F2A80667D4B4}" dt="2026-05-20T15:18:47.567" v="10" actId="26606"/>
          <ac:spMkLst>
            <pc:docMk/>
            <pc:sldMk cId="4170167931" sldId="1451"/>
            <ac:spMk id="5" creationId="{EB3F6B16-CA5B-5EC3-EA60-A81A9BB9D163}"/>
          </ac:spMkLst>
        </pc:spChg>
        <pc:graphicFrameChg chg="add del mod">
          <ac:chgData name="Krentz, Lisa R" userId="e36d0085-92da-4108-acdb-86fc3d3a0782" providerId="ADAL" clId="{C4EC1236-17EA-401D-A2CB-F2A80667D4B4}" dt="2026-05-20T15:56:09.698" v="206" actId="478"/>
          <ac:graphicFrameMkLst>
            <pc:docMk/>
            <pc:sldMk cId="4170167931" sldId="1451"/>
            <ac:graphicFrameMk id="4" creationId="{D4581BF4-AD40-2A12-5EDC-CB552251E342}"/>
          </ac:graphicFrameMkLst>
        </pc:graphicFrameChg>
      </pc:sldChg>
      <pc:sldChg chg="modSp del mod">
        <pc:chgData name="Krentz, Lisa R" userId="e36d0085-92da-4108-acdb-86fc3d3a0782" providerId="ADAL" clId="{C4EC1236-17EA-401D-A2CB-F2A80667D4B4}" dt="2026-05-20T15:28:05.201" v="113" actId="2696"/>
        <pc:sldMkLst>
          <pc:docMk/>
          <pc:sldMk cId="1679233863" sldId="1452"/>
        </pc:sldMkLst>
        <pc:spChg chg="mod">
          <ac:chgData name="Krentz, Lisa R" userId="e36d0085-92da-4108-acdb-86fc3d3a0782" providerId="ADAL" clId="{C4EC1236-17EA-401D-A2CB-F2A80667D4B4}" dt="2026-05-20T15:23:43.571" v="23" actId="21"/>
          <ac:spMkLst>
            <pc:docMk/>
            <pc:sldMk cId="1679233863" sldId="1452"/>
            <ac:spMk id="5" creationId="{9D193732-0F26-866C-27CE-BD6BEEBB7197}"/>
          </ac:spMkLst>
        </pc:spChg>
      </pc:sldChg>
      <pc:sldChg chg="modSp mod modNotesTx">
        <pc:chgData name="Krentz, Lisa R" userId="e36d0085-92da-4108-acdb-86fc3d3a0782" providerId="ADAL" clId="{C4EC1236-17EA-401D-A2CB-F2A80667D4B4}" dt="2026-05-20T17:48:18.996" v="543" actId="20577"/>
        <pc:sldMkLst>
          <pc:docMk/>
          <pc:sldMk cId="4255643395" sldId="1453"/>
        </pc:sldMkLst>
        <pc:spChg chg="mod">
          <ac:chgData name="Krentz, Lisa R" userId="e36d0085-92da-4108-acdb-86fc3d3a0782" providerId="ADAL" clId="{C4EC1236-17EA-401D-A2CB-F2A80667D4B4}" dt="2026-05-20T17:41:29.594" v="503" actId="20577"/>
          <ac:spMkLst>
            <pc:docMk/>
            <pc:sldMk cId="4255643395" sldId="1453"/>
            <ac:spMk id="11" creationId="{7C905F8C-9CF5-2D70-222D-DAAAAE925CFF}"/>
          </ac:spMkLst>
        </pc:spChg>
        <pc:graphicFrameChg chg="mod modGraphic">
          <ac:chgData name="Krentz, Lisa R" userId="e36d0085-92da-4108-acdb-86fc3d3a0782" providerId="ADAL" clId="{C4EC1236-17EA-401D-A2CB-F2A80667D4B4}" dt="2026-05-20T17:33:34.666" v="461" actId="20577"/>
          <ac:graphicFrameMkLst>
            <pc:docMk/>
            <pc:sldMk cId="4255643395" sldId="1453"/>
            <ac:graphicFrameMk id="9" creationId="{B21EAB8D-52D4-F082-F916-01BF9D3FED9E}"/>
          </ac:graphicFrameMkLst>
        </pc:graphicFrameChg>
      </pc:sldChg>
      <pc:sldChg chg="addSp delSp modSp add mod modClrScheme modShow chgLayout modNotesTx">
        <pc:chgData name="Krentz, Lisa R" userId="e36d0085-92da-4108-acdb-86fc3d3a0782" providerId="ADAL" clId="{C4EC1236-17EA-401D-A2CB-F2A80667D4B4}" dt="2026-05-20T17:47:23.690" v="529" actId="20577"/>
        <pc:sldMkLst>
          <pc:docMk/>
          <pc:sldMk cId="3219038516" sldId="1454"/>
        </pc:sldMkLst>
        <pc:spChg chg="mod ord">
          <ac:chgData name="Krentz, Lisa R" userId="e36d0085-92da-4108-acdb-86fc3d3a0782" providerId="ADAL" clId="{C4EC1236-17EA-401D-A2CB-F2A80667D4B4}" dt="2026-05-20T15:59:38.929" v="230" actId="700"/>
          <ac:spMkLst>
            <pc:docMk/>
            <pc:sldMk cId="3219038516" sldId="1454"/>
            <ac:spMk id="2" creationId="{3D9CA90B-6F29-0E49-7114-659D6FAAC8BF}"/>
          </ac:spMkLst>
        </pc:spChg>
        <pc:spChg chg="mod ord">
          <ac:chgData name="Krentz, Lisa R" userId="e36d0085-92da-4108-acdb-86fc3d3a0782" providerId="ADAL" clId="{C4EC1236-17EA-401D-A2CB-F2A80667D4B4}" dt="2026-05-20T15:59:38.929" v="230" actId="700"/>
          <ac:spMkLst>
            <pc:docMk/>
            <pc:sldMk cId="3219038516" sldId="1454"/>
            <ac:spMk id="3" creationId="{1DA60864-1AE0-E9AE-FF7E-5539208F2F48}"/>
          </ac:spMkLst>
        </pc:spChg>
        <pc:spChg chg="mod ord">
          <ac:chgData name="Krentz, Lisa R" userId="e36d0085-92da-4108-acdb-86fc3d3a0782" providerId="ADAL" clId="{C4EC1236-17EA-401D-A2CB-F2A80667D4B4}" dt="2026-05-20T16:00:33.071" v="244" actId="20577"/>
          <ac:spMkLst>
            <pc:docMk/>
            <pc:sldMk cId="3219038516" sldId="1454"/>
            <ac:spMk id="5" creationId="{6C5CD45E-9753-53F5-CFA6-560764359B65}"/>
          </ac:spMkLst>
        </pc:spChg>
        <pc:spChg chg="add del mod">
          <ac:chgData name="Krentz, Lisa R" userId="e36d0085-92da-4108-acdb-86fc3d3a0782" providerId="ADAL" clId="{C4EC1236-17EA-401D-A2CB-F2A80667D4B4}" dt="2026-05-20T16:20:41.138" v="251" actId="478"/>
          <ac:spMkLst>
            <pc:docMk/>
            <pc:sldMk cId="3219038516" sldId="1454"/>
            <ac:spMk id="7" creationId="{E316CDE7-576F-A729-9609-FDC6440890AB}"/>
          </ac:spMkLst>
        </pc:spChg>
        <pc:spChg chg="add mod ord">
          <ac:chgData name="Krentz, Lisa R" userId="e36d0085-92da-4108-acdb-86fc3d3a0782" providerId="ADAL" clId="{C4EC1236-17EA-401D-A2CB-F2A80667D4B4}" dt="2026-05-20T16:09:24.672" v="249"/>
          <ac:spMkLst>
            <pc:docMk/>
            <pc:sldMk cId="3219038516" sldId="1454"/>
            <ac:spMk id="9" creationId="{9EC61940-F961-7D87-1AAC-F0964C04E6AF}"/>
          </ac:spMkLst>
        </pc:spChg>
        <pc:spChg chg="add del mod ord">
          <ac:chgData name="Krentz, Lisa R" userId="e36d0085-92da-4108-acdb-86fc3d3a0782" providerId="ADAL" clId="{C4EC1236-17EA-401D-A2CB-F2A80667D4B4}" dt="2026-05-20T16:00:09.278" v="237"/>
          <ac:spMkLst>
            <pc:docMk/>
            <pc:sldMk cId="3219038516" sldId="1454"/>
            <ac:spMk id="10" creationId="{CA1CCEB4-4310-AA5E-DD01-FF57CE72C945}"/>
          </ac:spMkLst>
        </pc:spChg>
        <pc:graphicFrameChg chg="del mod">
          <ac:chgData name="Krentz, Lisa R" userId="e36d0085-92da-4108-acdb-86fc3d3a0782" providerId="ADAL" clId="{C4EC1236-17EA-401D-A2CB-F2A80667D4B4}" dt="2026-05-20T16:00:06.631" v="235" actId="21"/>
          <ac:graphicFrameMkLst>
            <pc:docMk/>
            <pc:sldMk cId="3219038516" sldId="1454"/>
            <ac:graphicFrameMk id="4" creationId="{0C8F01D1-A757-8D72-E102-EB037D46300A}"/>
          </ac:graphicFrameMkLst>
        </pc:graphicFrameChg>
        <pc:graphicFrameChg chg="del">
          <ac:chgData name="Krentz, Lisa R" userId="e36d0085-92da-4108-acdb-86fc3d3a0782" providerId="ADAL" clId="{C4EC1236-17EA-401D-A2CB-F2A80667D4B4}" dt="2026-05-20T15:52:14.755" v="139" actId="478"/>
          <ac:graphicFrameMkLst>
            <pc:docMk/>
            <pc:sldMk cId="3219038516" sldId="1454"/>
            <ac:graphicFrameMk id="8" creationId="{230DA461-5D72-21D3-6615-DEA43ADD5A93}"/>
          </ac:graphicFrameMkLst>
        </pc:graphicFrameChg>
        <pc:graphicFrameChg chg="add mod">
          <ac:chgData name="Krentz, Lisa R" userId="e36d0085-92da-4108-acdb-86fc3d3a0782" providerId="ADAL" clId="{C4EC1236-17EA-401D-A2CB-F2A80667D4B4}" dt="2026-05-20T16:20:46.583" v="252" actId="1076"/>
          <ac:graphicFrameMkLst>
            <pc:docMk/>
            <pc:sldMk cId="3219038516" sldId="1454"/>
            <ac:graphicFrameMk id="11" creationId="{0C8F01D1-A757-8D72-E102-EB037D46300A}"/>
          </ac:graphicFrameMkLst>
        </pc:graphicFrameChg>
      </pc:sldChg>
      <pc:sldChg chg="addSp delSp modSp new del mod modClrScheme chgLayout">
        <pc:chgData name="Krentz, Lisa R" userId="e36d0085-92da-4108-acdb-86fc3d3a0782" providerId="ADAL" clId="{C4EC1236-17EA-401D-A2CB-F2A80667D4B4}" dt="2026-05-20T15:18:47.567" v="10" actId="26606"/>
        <pc:sldMkLst>
          <pc:docMk/>
          <pc:sldMk cId="3935608344" sldId="1454"/>
        </pc:sldMkLst>
        <pc:spChg chg="del mod ord">
          <ac:chgData name="Krentz, Lisa R" userId="e36d0085-92da-4108-acdb-86fc3d3a0782" providerId="ADAL" clId="{C4EC1236-17EA-401D-A2CB-F2A80667D4B4}" dt="2026-05-20T15:10:43.754" v="2" actId="700"/>
          <ac:spMkLst>
            <pc:docMk/>
            <pc:sldMk cId="3935608344" sldId="1454"/>
            <ac:spMk id="2" creationId="{73CA3F8F-79BA-1248-95D4-49175682A025}"/>
          </ac:spMkLst>
        </pc:spChg>
        <pc:spChg chg="del">
          <ac:chgData name="Krentz, Lisa R" userId="e36d0085-92da-4108-acdb-86fc3d3a0782" providerId="ADAL" clId="{C4EC1236-17EA-401D-A2CB-F2A80667D4B4}" dt="2026-05-20T15:10:43.754" v="2" actId="700"/>
          <ac:spMkLst>
            <pc:docMk/>
            <pc:sldMk cId="3935608344" sldId="1454"/>
            <ac:spMk id="3" creationId="{D4A21CFE-4183-4746-AC97-B211A1930429}"/>
          </ac:spMkLst>
        </pc:spChg>
        <pc:spChg chg="del mod ord">
          <ac:chgData name="Krentz, Lisa R" userId="e36d0085-92da-4108-acdb-86fc3d3a0782" providerId="ADAL" clId="{C4EC1236-17EA-401D-A2CB-F2A80667D4B4}" dt="2026-05-20T15:10:43.754" v="2" actId="700"/>
          <ac:spMkLst>
            <pc:docMk/>
            <pc:sldMk cId="3935608344" sldId="1454"/>
            <ac:spMk id="4" creationId="{9718BAB2-7DC5-50A2-1165-EF17088A9D5E}"/>
          </ac:spMkLst>
        </pc:spChg>
        <pc:spChg chg="add mod ord">
          <ac:chgData name="Krentz, Lisa R" userId="e36d0085-92da-4108-acdb-86fc3d3a0782" providerId="ADAL" clId="{C4EC1236-17EA-401D-A2CB-F2A80667D4B4}" dt="2026-05-20T15:10:59.495" v="6" actId="20577"/>
          <ac:spMkLst>
            <pc:docMk/>
            <pc:sldMk cId="3935608344" sldId="1454"/>
            <ac:spMk id="5" creationId="{1DD4B6E7-C4CA-43BB-727C-F5F8916B0757}"/>
          </ac:spMkLst>
        </pc:spChg>
        <pc:spChg chg="add mod ord">
          <ac:chgData name="Krentz, Lisa R" userId="e36d0085-92da-4108-acdb-86fc3d3a0782" providerId="ADAL" clId="{C4EC1236-17EA-401D-A2CB-F2A80667D4B4}" dt="2026-05-20T15:10:43.754" v="2" actId="700"/>
          <ac:spMkLst>
            <pc:docMk/>
            <pc:sldMk cId="3935608344" sldId="1454"/>
            <ac:spMk id="6" creationId="{93762785-59D8-3F59-E4E8-922E67E582D4}"/>
          </ac:spMkLst>
        </pc:spChg>
        <pc:spChg chg="add mod ord">
          <ac:chgData name="Krentz, Lisa R" userId="e36d0085-92da-4108-acdb-86fc3d3a0782" providerId="ADAL" clId="{C4EC1236-17EA-401D-A2CB-F2A80667D4B4}" dt="2026-05-20T15:11:07.637" v="9" actId="20577"/>
          <ac:spMkLst>
            <pc:docMk/>
            <pc:sldMk cId="3935608344" sldId="1454"/>
            <ac:spMk id="7" creationId="{5087F3A9-5F68-32C6-C84E-A1094E17479C}"/>
          </ac:spMkLst>
        </pc:spChg>
      </pc:sldChg>
      <pc:sldChg chg="add del">
        <pc:chgData name="Krentz, Lisa R" userId="e36d0085-92da-4108-acdb-86fc3d3a0782" providerId="ADAL" clId="{C4EC1236-17EA-401D-A2CB-F2A80667D4B4}" dt="2026-05-20T15:57:54.224" v="213"/>
        <pc:sldMkLst>
          <pc:docMk/>
          <pc:sldMk cId="2382886092" sldId="1455"/>
        </pc:sldMkLst>
      </pc:sldChg>
      <pc:sldChg chg="addSp delSp modSp new mod ord modClrScheme chgLayout modNotesTx">
        <pc:chgData name="Krentz, Lisa R" userId="e36d0085-92da-4108-acdb-86fc3d3a0782" providerId="ADAL" clId="{C4EC1236-17EA-401D-A2CB-F2A80667D4B4}" dt="2026-05-20T17:47:50.080" v="533" actId="20577"/>
        <pc:sldMkLst>
          <pc:docMk/>
          <pc:sldMk cId="3241037711" sldId="1455"/>
        </pc:sldMkLst>
        <pc:spChg chg="mod ord">
          <ac:chgData name="Krentz, Lisa R" userId="e36d0085-92da-4108-acdb-86fc3d3a0782" providerId="ADAL" clId="{C4EC1236-17EA-401D-A2CB-F2A80667D4B4}" dt="2026-05-20T17:00:59.100" v="415" actId="6264"/>
          <ac:spMkLst>
            <pc:docMk/>
            <pc:sldMk cId="3241037711" sldId="1455"/>
            <ac:spMk id="2" creationId="{D8C8884B-A033-327E-7035-BF07C3E9FE18}"/>
          </ac:spMkLst>
        </pc:spChg>
        <pc:spChg chg="mod ord">
          <ac:chgData name="Krentz, Lisa R" userId="e36d0085-92da-4108-acdb-86fc3d3a0782" providerId="ADAL" clId="{C4EC1236-17EA-401D-A2CB-F2A80667D4B4}" dt="2026-05-20T17:00:59.100" v="415" actId="6264"/>
          <ac:spMkLst>
            <pc:docMk/>
            <pc:sldMk cId="3241037711" sldId="1455"/>
            <ac:spMk id="3" creationId="{454D6CB4-C707-AEDB-D663-E4AAA36CADE3}"/>
          </ac:spMkLst>
        </pc:spChg>
        <pc:spChg chg="del mod ord">
          <ac:chgData name="Krentz, Lisa R" userId="e36d0085-92da-4108-acdb-86fc3d3a0782" providerId="ADAL" clId="{C4EC1236-17EA-401D-A2CB-F2A80667D4B4}" dt="2026-05-20T17:00:48.794" v="412" actId="700"/>
          <ac:spMkLst>
            <pc:docMk/>
            <pc:sldMk cId="3241037711" sldId="1455"/>
            <ac:spMk id="4" creationId="{E631903D-13D8-B3C7-051F-540F5557440F}"/>
          </ac:spMkLst>
        </pc:spChg>
        <pc:spChg chg="mod ord">
          <ac:chgData name="Krentz, Lisa R" userId="e36d0085-92da-4108-acdb-86fc3d3a0782" providerId="ADAL" clId="{C4EC1236-17EA-401D-A2CB-F2A80667D4B4}" dt="2026-05-20T17:01:01.798" v="416" actId="20577"/>
          <ac:spMkLst>
            <pc:docMk/>
            <pc:sldMk cId="3241037711" sldId="1455"/>
            <ac:spMk id="5" creationId="{11C00BE2-A546-CAB5-FF5A-28AFE00907E4}"/>
          </ac:spMkLst>
        </pc:spChg>
        <pc:spChg chg="add mod ord">
          <ac:chgData name="Krentz, Lisa R" userId="e36d0085-92da-4108-acdb-86fc3d3a0782" providerId="ADAL" clId="{C4EC1236-17EA-401D-A2CB-F2A80667D4B4}" dt="2026-05-20T17:00:48.794" v="412" actId="700"/>
          <ac:spMkLst>
            <pc:docMk/>
            <pc:sldMk cId="3241037711" sldId="1455"/>
            <ac:spMk id="7" creationId="{127FA3BF-D60D-BEC3-D4CE-0918ABB2C630}"/>
          </ac:spMkLst>
        </pc:spChg>
        <pc:spChg chg="add del mod ord">
          <ac:chgData name="Krentz, Lisa R" userId="e36d0085-92da-4108-acdb-86fc3d3a0782" providerId="ADAL" clId="{C4EC1236-17EA-401D-A2CB-F2A80667D4B4}" dt="2026-05-20T17:00:59.100" v="415" actId="6264"/>
          <ac:spMkLst>
            <pc:docMk/>
            <pc:sldMk cId="3241037711" sldId="1455"/>
            <ac:spMk id="8" creationId="{FDB3A8AE-5ADE-8616-0AC7-454DA2279A56}"/>
          </ac:spMkLst>
        </pc:spChg>
        <pc:spChg chg="add mod ord">
          <ac:chgData name="Krentz, Lisa R" userId="e36d0085-92da-4108-acdb-86fc3d3a0782" providerId="ADAL" clId="{C4EC1236-17EA-401D-A2CB-F2A80667D4B4}" dt="2026-05-20T17:00:59.100" v="415" actId="6264"/>
          <ac:spMkLst>
            <pc:docMk/>
            <pc:sldMk cId="3241037711" sldId="1455"/>
            <ac:spMk id="9" creationId="{7E15E967-1587-4ACD-35C1-E1AE864C3EEE}"/>
          </ac:spMkLst>
        </pc:spChg>
        <pc:spChg chg="add del mod ord">
          <ac:chgData name="Krentz, Lisa R" userId="e36d0085-92da-4108-acdb-86fc3d3a0782" providerId="ADAL" clId="{C4EC1236-17EA-401D-A2CB-F2A80667D4B4}" dt="2026-05-20T17:00:59.100" v="415" actId="6264"/>
          <ac:spMkLst>
            <pc:docMk/>
            <pc:sldMk cId="3241037711" sldId="1455"/>
            <ac:spMk id="10" creationId="{97E25541-FC67-1AF2-21F3-05FBDA459CE7}"/>
          </ac:spMkLst>
        </pc:spChg>
        <pc:spChg chg="add del mod">
          <ac:chgData name="Krentz, Lisa R" userId="e36d0085-92da-4108-acdb-86fc3d3a0782" providerId="ADAL" clId="{C4EC1236-17EA-401D-A2CB-F2A80667D4B4}" dt="2026-05-20T17:00:59.100" v="415" actId="6264"/>
          <ac:spMkLst>
            <pc:docMk/>
            <pc:sldMk cId="3241037711" sldId="1455"/>
            <ac:spMk id="11" creationId="{1BF49044-9CBC-92F0-51B4-5A8AF3602DA8}"/>
          </ac:spMkLst>
        </pc:spChg>
        <pc:spChg chg="add del mod">
          <ac:chgData name="Krentz, Lisa R" userId="e36d0085-92da-4108-acdb-86fc3d3a0782" providerId="ADAL" clId="{C4EC1236-17EA-401D-A2CB-F2A80667D4B4}" dt="2026-05-20T17:00:59.100" v="415" actId="6264"/>
          <ac:spMkLst>
            <pc:docMk/>
            <pc:sldMk cId="3241037711" sldId="1455"/>
            <ac:spMk id="12" creationId="{8F400CD9-279C-B80D-EF63-098B13ED12E2}"/>
          </ac:spMkLst>
        </pc:spChg>
        <pc:spChg chg="add del mod">
          <ac:chgData name="Krentz, Lisa R" userId="e36d0085-92da-4108-acdb-86fc3d3a0782" providerId="ADAL" clId="{C4EC1236-17EA-401D-A2CB-F2A80667D4B4}" dt="2026-05-20T17:00:59.100" v="415" actId="6264"/>
          <ac:spMkLst>
            <pc:docMk/>
            <pc:sldMk cId="3241037711" sldId="1455"/>
            <ac:spMk id="13" creationId="{1AA22ACF-3163-870F-AC1F-B1F32AD46409}"/>
          </ac:spMkLst>
        </pc:spChg>
        <pc:spChg chg="add mod ord">
          <ac:chgData name="Krentz, Lisa R" userId="e36d0085-92da-4108-acdb-86fc3d3a0782" providerId="ADAL" clId="{C4EC1236-17EA-401D-A2CB-F2A80667D4B4}" dt="2026-05-20T17:00:59.100" v="415" actId="6264"/>
          <ac:spMkLst>
            <pc:docMk/>
            <pc:sldMk cId="3241037711" sldId="1455"/>
            <ac:spMk id="16" creationId="{AF856D75-1B3A-6FFE-637D-E75E324AFF5F}"/>
          </ac:spMkLst>
        </pc:spChg>
        <pc:spChg chg="add mod ord">
          <ac:chgData name="Krentz, Lisa R" userId="e36d0085-92da-4108-acdb-86fc3d3a0782" providerId="ADAL" clId="{C4EC1236-17EA-401D-A2CB-F2A80667D4B4}" dt="2026-05-20T17:00:59.100" v="415" actId="6264"/>
          <ac:spMkLst>
            <pc:docMk/>
            <pc:sldMk cId="3241037711" sldId="1455"/>
            <ac:spMk id="17" creationId="{104E2663-03E0-5031-047B-73758DEADD08}"/>
          </ac:spMkLst>
        </pc:spChg>
        <pc:graphicFrameChg chg="add mod">
          <ac:chgData name="Krentz, Lisa R" userId="e36d0085-92da-4108-acdb-86fc3d3a0782" providerId="ADAL" clId="{C4EC1236-17EA-401D-A2CB-F2A80667D4B4}" dt="2026-05-20T16:58:25.504" v="348" actId="1076"/>
          <ac:graphicFrameMkLst>
            <pc:docMk/>
            <pc:sldMk cId="3241037711" sldId="1455"/>
            <ac:graphicFrameMk id="6" creationId="{4F0A40AB-E282-02FB-A030-A5B6F785B7A6}"/>
          </ac:graphicFrameMkLst>
        </pc:graphicFrameChg>
      </pc:sldChg>
      <pc:sldMasterChg chg="delSldLayout">
        <pc:chgData name="Krentz, Lisa R" userId="e36d0085-92da-4108-acdb-86fc3d3a0782" providerId="ADAL" clId="{C4EC1236-17EA-401D-A2CB-F2A80667D4B4}" dt="2026-05-20T15:08:20.716" v="0" actId="2696"/>
        <pc:sldMasterMkLst>
          <pc:docMk/>
          <pc:sldMasterMk cId="3680051909" sldId="2147483660"/>
        </pc:sldMasterMkLst>
        <pc:sldLayoutChg chg="del">
          <pc:chgData name="Krentz, Lisa R" userId="e36d0085-92da-4108-acdb-86fc3d3a0782" providerId="ADAL" clId="{C4EC1236-17EA-401D-A2CB-F2A80667D4B4}" dt="2026-05-20T15:08:20.716" v="0" actId="2696"/>
          <pc:sldLayoutMkLst>
            <pc:docMk/>
            <pc:sldMasterMk cId="3680051909" sldId="2147483660"/>
            <pc:sldLayoutMk cId="1710755188" sldId="2147483698"/>
          </pc:sldLayoutMkLst>
        </pc:sldLayoutChg>
      </pc:sldMaster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https://hazenandsawyer.sharepoint.com/teams/41173-000/Engineering/T4%20Water%20Conservation%20and%20Reuse%20Evaluation/AWE%20Tracking%20Tool/AWE%20Tracking%20Tools%20Final/Regional%20Savings%20and%20Demands/WRWSA_Regional_Summary_FINAL_ForReport.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https://hazenandsawyer-my.sharepoint.com/personal/mcrosby_hazenandsawyer_com/Documents/Desktop/My%20Docs/WRWSA/Project%20Unit%20Cost%20Graph.xlsx"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80" b="0" i="0" u="none" strike="noStrike" kern="1200" spc="0" baseline="0">
                <a:solidFill>
                  <a:sysClr val="windowText" lastClr="000000"/>
                </a:solidFill>
                <a:latin typeface="Arial" panose="020B0604020202020204" pitchFamily="34" charset="0"/>
                <a:ea typeface="+mn-ea"/>
                <a:cs typeface="Arial" panose="020B0604020202020204" pitchFamily="34" charset="0"/>
              </a:defRPr>
            </a:pPr>
            <a:r>
              <a:rPr lang="en-US" sz="1400" b="0"/>
              <a:t>WRWSA Public Supply Baseline Demand Projections</a:t>
            </a:r>
          </a:p>
        </c:rich>
      </c:tx>
      <c:overlay val="0"/>
      <c:spPr>
        <a:noFill/>
        <a:ln>
          <a:noFill/>
        </a:ln>
        <a:effectLst/>
      </c:spPr>
      <c:txPr>
        <a:bodyPr rot="0" spcFirstLastPara="1" vertOverflow="ellipsis" vert="horz" wrap="square" anchor="ctr" anchorCtr="1"/>
        <a:lstStyle/>
        <a:p>
          <a:pPr>
            <a:defRPr sz="1680" b="0" i="0" u="none" strike="noStrike" kern="1200" spc="0" baseline="0">
              <a:solidFill>
                <a:sysClr val="windowText" lastClr="000000"/>
              </a:solidFill>
              <a:latin typeface="Arial" panose="020B0604020202020204" pitchFamily="34" charset="0"/>
              <a:ea typeface="+mn-ea"/>
              <a:cs typeface="Arial" panose="020B0604020202020204" pitchFamily="34" charset="0"/>
            </a:defRPr>
          </a:pPr>
          <a:endParaRPr lang="en-US"/>
        </a:p>
      </c:txPr>
    </c:title>
    <c:autoTitleDeleted val="0"/>
    <c:plotArea>
      <c:layout/>
      <c:barChart>
        <c:barDir val="col"/>
        <c:grouping val="stacked"/>
        <c:varyColors val="0"/>
        <c:ser>
          <c:idx val="0"/>
          <c:order val="0"/>
          <c:tx>
            <c:v>PS</c:v>
          </c:tx>
          <c:spPr>
            <a:solidFill>
              <a:schemeClr val="accent1"/>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Lit>
              <c:formatCode>General</c:formatCode>
              <c:ptCount val="6"/>
              <c:pt idx="0">
                <c:v>2020</c:v>
              </c:pt>
              <c:pt idx="1">
                <c:v>2025</c:v>
              </c:pt>
              <c:pt idx="2">
                <c:v>2030</c:v>
              </c:pt>
              <c:pt idx="3">
                <c:v>2035</c:v>
              </c:pt>
              <c:pt idx="4">
                <c:v>2040</c:v>
              </c:pt>
              <c:pt idx="5">
                <c:v>2045</c:v>
              </c:pt>
            </c:numLit>
          </c:cat>
          <c:val>
            <c:numRef>
              <c:f>'WMD_WRWSA Proj'!$B$96:$G$96</c:f>
              <c:numCache>
                <c:formatCode>#,##0.00_);\(#,##0.00\)</c:formatCode>
                <c:ptCount val="6"/>
                <c:pt idx="0">
                  <c:v>95.528127901631478</c:v>
                </c:pt>
                <c:pt idx="1">
                  <c:v>103.22564247558405</c:v>
                </c:pt>
                <c:pt idx="2">
                  <c:v>115.5171251624958</c:v>
                </c:pt>
                <c:pt idx="3">
                  <c:v>124.67260653454031</c:v>
                </c:pt>
                <c:pt idx="4">
                  <c:v>132.69696201876712</c:v>
                </c:pt>
                <c:pt idx="5">
                  <c:v>139.49923520248976</c:v>
                </c:pt>
              </c:numCache>
            </c:numRef>
          </c:val>
          <c:extLst>
            <c:ext xmlns:c16="http://schemas.microsoft.com/office/drawing/2014/chart" uri="{C3380CC4-5D6E-409C-BE32-E72D297353CC}">
              <c16:uniqueId val="{00000000-2230-410D-8115-3076134378AF}"/>
            </c:ext>
          </c:extLst>
        </c:ser>
        <c:dLbls>
          <c:showLegendKey val="0"/>
          <c:showVal val="0"/>
          <c:showCatName val="0"/>
          <c:showSerName val="0"/>
          <c:showPercent val="0"/>
          <c:showBubbleSize val="0"/>
        </c:dLbls>
        <c:gapWidth val="100"/>
        <c:overlap val="100"/>
        <c:axId val="445652847"/>
        <c:axId val="509088543"/>
        <c:extLst>
          <c:ext xmlns:c15="http://schemas.microsoft.com/office/drawing/2012/chart" uri="{02D57815-91ED-43cb-92C2-25804820EDAC}">
            <c15:filteredBarSeries>
              <c15:ser>
                <c:idx val="1"/>
                <c:order val="1"/>
                <c:tx>
                  <c:v>IRR</c:v>
                </c:tx>
                <c:spPr>
                  <a:solidFill>
                    <a:schemeClr val="accent2"/>
                  </a:solidFill>
                  <a:ln>
                    <a:noFill/>
                  </a:ln>
                  <a:effectLst/>
                </c:spPr>
                <c:invertIfNegative val="0"/>
                <c:cat>
                  <c:numLit>
                    <c:formatCode>General</c:formatCode>
                    <c:ptCount val="6"/>
                    <c:pt idx="0">
                      <c:v>2020</c:v>
                    </c:pt>
                    <c:pt idx="1">
                      <c:v>2025</c:v>
                    </c:pt>
                    <c:pt idx="2">
                      <c:v>2030</c:v>
                    </c:pt>
                    <c:pt idx="3">
                      <c:v>2035</c:v>
                    </c:pt>
                    <c:pt idx="4">
                      <c:v>2040</c:v>
                    </c:pt>
                    <c:pt idx="5">
                      <c:v>2045</c:v>
                    </c:pt>
                  </c:numLit>
                </c:cat>
                <c:val>
                  <c:numRef>
                    <c:extLst>
                      <c:ext uri="{02D57815-91ED-43cb-92C2-25804820EDAC}">
                        <c15:formulaRef>
                          <c15:sqref>'WMD_WRWSA Proj'!$B$97:$G$97</c15:sqref>
                        </c15:formulaRef>
                      </c:ext>
                    </c:extLst>
                    <c:numCache>
                      <c:formatCode>0.00</c:formatCode>
                      <c:ptCount val="6"/>
                      <c:pt idx="0">
                        <c:v>4.9484640000000004</c:v>
                      </c:pt>
                      <c:pt idx="1">
                        <c:v>5.3228979698793388</c:v>
                      </c:pt>
                      <c:pt idx="2">
                        <c:v>5.6262847883101461</c:v>
                      </c:pt>
                      <c:pt idx="3">
                        <c:v>5.8833627963598758</c:v>
                      </c:pt>
                      <c:pt idx="4">
                        <c:v>6.1049504067258287</c:v>
                      </c:pt>
                      <c:pt idx="5">
                        <c:v>6.2820820018396368</c:v>
                      </c:pt>
                    </c:numCache>
                  </c:numRef>
                </c:val>
                <c:extLst>
                  <c:ext xmlns:c16="http://schemas.microsoft.com/office/drawing/2014/chart" uri="{C3380CC4-5D6E-409C-BE32-E72D297353CC}">
                    <c16:uniqueId val="{00000001-2230-410D-8115-3076134378AF}"/>
                  </c:ext>
                </c:extLst>
              </c15:ser>
            </c15:filteredBarSeries>
            <c15:filteredBarSeries>
              <c15:ser>
                <c:idx val="2"/>
                <c:order val="2"/>
                <c:tx>
                  <c:v>DSS</c:v>
                </c:tx>
                <c:spPr>
                  <a:solidFill>
                    <a:schemeClr val="accent3"/>
                  </a:solidFill>
                  <a:ln>
                    <a:noFill/>
                  </a:ln>
                  <a:effectLst/>
                </c:spPr>
                <c:invertIfNegative val="0"/>
                <c:cat>
                  <c:numLit>
                    <c:formatCode>General</c:formatCode>
                    <c:ptCount val="6"/>
                    <c:pt idx="0">
                      <c:v>2020</c:v>
                    </c:pt>
                    <c:pt idx="1">
                      <c:v>2025</c:v>
                    </c:pt>
                    <c:pt idx="2">
                      <c:v>2030</c:v>
                    </c:pt>
                    <c:pt idx="3">
                      <c:v>2035</c:v>
                    </c:pt>
                    <c:pt idx="4">
                      <c:v>2040</c:v>
                    </c:pt>
                    <c:pt idx="5">
                      <c:v>2045</c:v>
                    </c:pt>
                  </c:numLit>
                </c:cat>
                <c:val>
                  <c:numRef>
                    <c:extLst xmlns:c15="http://schemas.microsoft.com/office/drawing/2012/chart">
                      <c:ext xmlns:c15="http://schemas.microsoft.com/office/drawing/2012/chart" uri="{02D57815-91ED-43cb-92C2-25804820EDAC}">
                        <c15:formulaRef>
                          <c15:sqref>'WMD_WRWSA Proj'!$B$98:$G$98</c15:sqref>
                        </c15:formulaRef>
                      </c:ext>
                    </c:extLst>
                    <c:numCache>
                      <c:formatCode>0.00</c:formatCode>
                      <c:ptCount val="6"/>
                      <c:pt idx="0">
                        <c:v>24.248046213847502</c:v>
                      </c:pt>
                      <c:pt idx="1">
                        <c:v>25.521437966055036</c:v>
                      </c:pt>
                      <c:pt idx="2">
                        <c:v>26.573612609444528</c:v>
                      </c:pt>
                      <c:pt idx="3">
                        <c:v>28.178309688078048</c:v>
                      </c:pt>
                      <c:pt idx="4">
                        <c:v>29.663093947442576</c:v>
                      </c:pt>
                      <c:pt idx="5">
                        <c:v>30.358525778212389</c:v>
                      </c:pt>
                    </c:numCache>
                  </c:numRef>
                </c:val>
                <c:extLst xmlns:c15="http://schemas.microsoft.com/office/drawing/2012/chart">
                  <c:ext xmlns:c16="http://schemas.microsoft.com/office/drawing/2014/chart" uri="{C3380CC4-5D6E-409C-BE32-E72D297353CC}">
                    <c16:uniqueId val="{00000002-2230-410D-8115-3076134378AF}"/>
                  </c:ext>
                </c:extLst>
              </c15:ser>
            </c15:filteredBarSeries>
            <c15:filteredBarSeries>
              <c15:ser>
                <c:idx val="3"/>
                <c:order val="3"/>
                <c:tx>
                  <c:v>L/R</c:v>
                </c:tx>
                <c:spPr>
                  <a:solidFill>
                    <a:schemeClr val="accent4"/>
                  </a:solidFill>
                  <a:ln>
                    <a:noFill/>
                  </a:ln>
                  <a:effectLst/>
                </c:spPr>
                <c:invertIfNegative val="0"/>
                <c:cat>
                  <c:numLit>
                    <c:formatCode>General</c:formatCode>
                    <c:ptCount val="6"/>
                    <c:pt idx="0">
                      <c:v>2020</c:v>
                    </c:pt>
                    <c:pt idx="1">
                      <c:v>2025</c:v>
                    </c:pt>
                    <c:pt idx="2">
                      <c:v>2030</c:v>
                    </c:pt>
                    <c:pt idx="3">
                      <c:v>2035</c:v>
                    </c:pt>
                    <c:pt idx="4">
                      <c:v>2040</c:v>
                    </c:pt>
                    <c:pt idx="5">
                      <c:v>2045</c:v>
                    </c:pt>
                  </c:numLit>
                </c:cat>
                <c:val>
                  <c:numRef>
                    <c:extLst xmlns:c15="http://schemas.microsoft.com/office/drawing/2012/chart">
                      <c:ext xmlns:c15="http://schemas.microsoft.com/office/drawing/2012/chart" uri="{02D57815-91ED-43cb-92C2-25804820EDAC}">
                        <c15:formulaRef>
                          <c15:sqref>'WMD_WRWSA Proj'!$B$99:$G$99</c15:sqref>
                        </c15:formulaRef>
                      </c:ext>
                    </c:extLst>
                    <c:numCache>
                      <c:formatCode>0.00</c:formatCode>
                      <c:ptCount val="6"/>
                      <c:pt idx="0">
                        <c:v>16.321000000000002</c:v>
                      </c:pt>
                      <c:pt idx="1">
                        <c:v>17.301000000000002</c:v>
                      </c:pt>
                      <c:pt idx="2">
                        <c:v>20.875</c:v>
                      </c:pt>
                      <c:pt idx="3">
                        <c:v>24.564</c:v>
                      </c:pt>
                      <c:pt idx="4">
                        <c:v>26.18</c:v>
                      </c:pt>
                      <c:pt idx="5">
                        <c:v>27.277999999999999</c:v>
                      </c:pt>
                    </c:numCache>
                  </c:numRef>
                </c:val>
                <c:extLst xmlns:c15="http://schemas.microsoft.com/office/drawing/2012/chart">
                  <c:ext xmlns:c16="http://schemas.microsoft.com/office/drawing/2014/chart" uri="{C3380CC4-5D6E-409C-BE32-E72D297353CC}">
                    <c16:uniqueId val="{00000003-2230-410D-8115-3076134378AF}"/>
                  </c:ext>
                </c:extLst>
              </c15:ser>
            </c15:filteredBarSeries>
            <c15:filteredBarSeries>
              <c15:ser>
                <c:idx val="4"/>
                <c:order val="4"/>
                <c:tx>
                  <c:v>AG</c:v>
                </c:tx>
                <c:spPr>
                  <a:solidFill>
                    <a:schemeClr val="accent5"/>
                  </a:solidFill>
                  <a:ln>
                    <a:noFill/>
                  </a:ln>
                  <a:effectLst/>
                </c:spPr>
                <c:invertIfNegative val="0"/>
                <c:cat>
                  <c:numLit>
                    <c:formatCode>General</c:formatCode>
                    <c:ptCount val="6"/>
                    <c:pt idx="0">
                      <c:v>2020</c:v>
                    </c:pt>
                    <c:pt idx="1">
                      <c:v>2025</c:v>
                    </c:pt>
                    <c:pt idx="2">
                      <c:v>2030</c:v>
                    </c:pt>
                    <c:pt idx="3">
                      <c:v>2035</c:v>
                    </c:pt>
                    <c:pt idx="4">
                      <c:v>2040</c:v>
                    </c:pt>
                    <c:pt idx="5">
                      <c:v>2045</c:v>
                    </c:pt>
                  </c:numLit>
                </c:cat>
                <c:val>
                  <c:numRef>
                    <c:extLst xmlns:c15="http://schemas.microsoft.com/office/drawing/2012/chart">
                      <c:ext xmlns:c15="http://schemas.microsoft.com/office/drawing/2012/chart" uri="{02D57815-91ED-43cb-92C2-25804820EDAC}">
                        <c15:formulaRef>
                          <c15:sqref>'WMD_WRWSA Proj'!$B$100:$G$100</c15:sqref>
                        </c15:formulaRef>
                      </c:ext>
                    </c:extLst>
                    <c:numCache>
                      <c:formatCode>0.00</c:formatCode>
                      <c:ptCount val="6"/>
                      <c:pt idx="0">
                        <c:v>20.005000000000003</c:v>
                      </c:pt>
                      <c:pt idx="1">
                        <c:v>20.55</c:v>
                      </c:pt>
                      <c:pt idx="2">
                        <c:v>20.785</c:v>
                      </c:pt>
                      <c:pt idx="3">
                        <c:v>21.32</c:v>
                      </c:pt>
                      <c:pt idx="4">
                        <c:v>22.087999999999997</c:v>
                      </c:pt>
                      <c:pt idx="5">
                        <c:v>22.206</c:v>
                      </c:pt>
                    </c:numCache>
                  </c:numRef>
                </c:val>
                <c:extLst xmlns:c15="http://schemas.microsoft.com/office/drawing/2012/chart">
                  <c:ext xmlns:c16="http://schemas.microsoft.com/office/drawing/2014/chart" uri="{C3380CC4-5D6E-409C-BE32-E72D297353CC}">
                    <c16:uniqueId val="{00000004-2230-410D-8115-3076134378AF}"/>
                  </c:ext>
                </c:extLst>
              </c15:ser>
            </c15:filteredBarSeries>
            <c15:filteredBarSeries>
              <c15:ser>
                <c:idx val="5"/>
                <c:order val="5"/>
                <c:tx>
                  <c:v>I/C &amp; M/D</c:v>
                </c:tx>
                <c:spPr>
                  <a:solidFill>
                    <a:schemeClr val="accent6"/>
                  </a:solidFill>
                  <a:ln>
                    <a:noFill/>
                  </a:ln>
                  <a:effectLst/>
                </c:spPr>
                <c:invertIfNegative val="0"/>
                <c:cat>
                  <c:numLit>
                    <c:formatCode>General</c:formatCode>
                    <c:ptCount val="6"/>
                    <c:pt idx="0">
                      <c:v>2020</c:v>
                    </c:pt>
                    <c:pt idx="1">
                      <c:v>2025</c:v>
                    </c:pt>
                    <c:pt idx="2">
                      <c:v>2030</c:v>
                    </c:pt>
                    <c:pt idx="3">
                      <c:v>2035</c:v>
                    </c:pt>
                    <c:pt idx="4">
                      <c:v>2040</c:v>
                    </c:pt>
                    <c:pt idx="5">
                      <c:v>2045</c:v>
                    </c:pt>
                  </c:numLit>
                </c:cat>
                <c:val>
                  <c:numRef>
                    <c:extLst xmlns:c15="http://schemas.microsoft.com/office/drawing/2012/chart">
                      <c:ext xmlns:c15="http://schemas.microsoft.com/office/drawing/2012/chart" uri="{02D57815-91ED-43cb-92C2-25804820EDAC}">
                        <c15:formulaRef>
                          <c15:sqref>'WMD_WRWSA Proj'!$B$101:$G$101</c15:sqref>
                        </c15:formulaRef>
                      </c:ext>
                    </c:extLst>
                    <c:numCache>
                      <c:formatCode>0.00</c:formatCode>
                      <c:ptCount val="6"/>
                      <c:pt idx="0">
                        <c:v>7.4139999999999997</c:v>
                      </c:pt>
                      <c:pt idx="1">
                        <c:v>7.67</c:v>
                      </c:pt>
                      <c:pt idx="2">
                        <c:v>7.8409999999999993</c:v>
                      </c:pt>
                      <c:pt idx="3">
                        <c:v>8.0169999999999995</c:v>
                      </c:pt>
                      <c:pt idx="4">
                        <c:v>8.1749999999999989</c:v>
                      </c:pt>
                      <c:pt idx="5">
                        <c:v>8.3559999999999999</c:v>
                      </c:pt>
                    </c:numCache>
                  </c:numRef>
                </c:val>
                <c:extLst xmlns:c15="http://schemas.microsoft.com/office/drawing/2012/chart">
                  <c:ext xmlns:c16="http://schemas.microsoft.com/office/drawing/2014/chart" uri="{C3380CC4-5D6E-409C-BE32-E72D297353CC}">
                    <c16:uniqueId val="{00000005-2230-410D-8115-3076134378AF}"/>
                  </c:ext>
                </c:extLst>
              </c15:ser>
            </c15:filteredBarSeries>
            <c15:filteredBarSeries>
              <c15:ser>
                <c:idx val="6"/>
                <c:order val="6"/>
                <c:tx>
                  <c:v>PG</c:v>
                </c:tx>
                <c:spPr>
                  <a:solidFill>
                    <a:schemeClr val="accent1">
                      <a:lumMod val="60000"/>
                    </a:schemeClr>
                  </a:solidFill>
                  <a:ln>
                    <a:noFill/>
                  </a:ln>
                  <a:effectLst/>
                </c:spPr>
                <c:invertIfNegative val="0"/>
                <c:cat>
                  <c:numLit>
                    <c:formatCode>General</c:formatCode>
                    <c:ptCount val="6"/>
                    <c:pt idx="0">
                      <c:v>2020</c:v>
                    </c:pt>
                    <c:pt idx="1">
                      <c:v>2025</c:v>
                    </c:pt>
                    <c:pt idx="2">
                      <c:v>2030</c:v>
                    </c:pt>
                    <c:pt idx="3">
                      <c:v>2035</c:v>
                    </c:pt>
                    <c:pt idx="4">
                      <c:v>2040</c:v>
                    </c:pt>
                    <c:pt idx="5">
                      <c:v>2045</c:v>
                    </c:pt>
                  </c:numLit>
                </c:cat>
                <c:val>
                  <c:numRef>
                    <c:extLst xmlns:c15="http://schemas.microsoft.com/office/drawing/2012/chart">
                      <c:ext xmlns:c15="http://schemas.microsoft.com/office/drawing/2012/chart" uri="{02D57815-91ED-43cb-92C2-25804820EDAC}">
                        <c15:formulaRef>
                          <c15:sqref>'WMD_WRWSA Proj'!$B$102:$G$102</c15:sqref>
                        </c15:formulaRef>
                      </c:ext>
                    </c:extLst>
                    <c:numCache>
                      <c:formatCode>0.00</c:formatCode>
                      <c:ptCount val="6"/>
                      <c:pt idx="0">
                        <c:v>1.41</c:v>
                      </c:pt>
                      <c:pt idx="1">
                        <c:v>2.06</c:v>
                      </c:pt>
                      <c:pt idx="2">
                        <c:v>2.15</c:v>
                      </c:pt>
                      <c:pt idx="3">
                        <c:v>2.33</c:v>
                      </c:pt>
                      <c:pt idx="4">
                        <c:v>2.5299999999999998</c:v>
                      </c:pt>
                      <c:pt idx="5">
                        <c:v>2.76</c:v>
                      </c:pt>
                    </c:numCache>
                  </c:numRef>
                </c:val>
                <c:extLst xmlns:c15="http://schemas.microsoft.com/office/drawing/2012/chart">
                  <c:ext xmlns:c16="http://schemas.microsoft.com/office/drawing/2014/chart" uri="{C3380CC4-5D6E-409C-BE32-E72D297353CC}">
                    <c16:uniqueId val="{00000006-2230-410D-8115-3076134378AF}"/>
                  </c:ext>
                </c:extLst>
              </c15:ser>
            </c15:filteredBarSeries>
          </c:ext>
        </c:extLst>
      </c:barChart>
      <c:lineChart>
        <c:grouping val="standard"/>
        <c:varyColors val="0"/>
        <c:dLbls>
          <c:showLegendKey val="0"/>
          <c:showVal val="0"/>
          <c:showCatName val="0"/>
          <c:showSerName val="0"/>
          <c:showPercent val="0"/>
          <c:showBubbleSize val="0"/>
        </c:dLbls>
        <c:marker val="1"/>
        <c:smooth val="0"/>
        <c:axId val="445652847"/>
        <c:axId val="509088543"/>
        <c:extLst>
          <c:ext xmlns:c15="http://schemas.microsoft.com/office/drawing/2012/chart" uri="{02D57815-91ED-43cb-92C2-25804820EDAC}">
            <c15:filteredLineSeries>
              <c15:ser>
                <c:idx val="7"/>
                <c:order val="7"/>
                <c:tx>
                  <c:v>Total</c:v>
                </c:tx>
                <c:spPr>
                  <a:ln w="25400" cap="rnd">
                    <a:noFill/>
                    <a:round/>
                  </a:ln>
                  <a:effectLst/>
                </c:spPr>
                <c:marker>
                  <c:symbol val="none"/>
                </c:marker>
                <c:dLbls>
                  <c:numFmt formatCode="#,##0.0" sourceLinked="0"/>
                  <c:spPr>
                    <a:no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dLblPos val="t"/>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val>
                  <c:numRef>
                    <c:extLst>
                      <c:ext uri="{02D57815-91ED-43cb-92C2-25804820EDAC}">
                        <c15:formulaRef>
                          <c15:sqref>'WMD_WRWSA Proj'!$B$103:$G$103</c15:sqref>
                        </c15:formulaRef>
                      </c:ext>
                    </c:extLst>
                    <c:numCache>
                      <c:formatCode>0.00</c:formatCode>
                      <c:ptCount val="6"/>
                      <c:pt idx="0">
                        <c:v>169.87463811547897</c:v>
                      </c:pt>
                      <c:pt idx="1">
                        <c:v>181.65097841151842</c:v>
                      </c:pt>
                      <c:pt idx="2">
                        <c:v>199.36802256025049</c:v>
                      </c:pt>
                      <c:pt idx="3">
                        <c:v>214.96527901897824</c:v>
                      </c:pt>
                      <c:pt idx="4">
                        <c:v>227.43800637293555</c:v>
                      </c:pt>
                      <c:pt idx="5">
                        <c:v>236.73984298254175</c:v>
                      </c:pt>
                    </c:numCache>
                  </c:numRef>
                </c:val>
                <c:smooth val="0"/>
                <c:extLst>
                  <c:ext xmlns:c16="http://schemas.microsoft.com/office/drawing/2014/chart" uri="{C3380CC4-5D6E-409C-BE32-E72D297353CC}">
                    <c16:uniqueId val="{00000007-2230-410D-8115-3076134378AF}"/>
                  </c:ext>
                </c:extLst>
              </c15:ser>
            </c15:filteredLineSeries>
          </c:ext>
        </c:extLst>
      </c:lineChart>
      <c:catAx>
        <c:axId val="44565284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509088543"/>
        <c:crosses val="autoZero"/>
        <c:auto val="1"/>
        <c:lblAlgn val="ctr"/>
        <c:lblOffset val="100"/>
        <c:noMultiLvlLbl val="0"/>
      </c:catAx>
      <c:valAx>
        <c:axId val="509088543"/>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ysClr val="windowText" lastClr="000000"/>
                    </a:solidFill>
                    <a:latin typeface="Arial" panose="020B0604020202020204" pitchFamily="34" charset="0"/>
                    <a:ea typeface="+mn-ea"/>
                    <a:cs typeface="Arial" panose="020B0604020202020204" pitchFamily="34" charset="0"/>
                  </a:defRPr>
                </a:pPr>
                <a:r>
                  <a:rPr lang="en-US"/>
                  <a:t>Projected Water Demand (MGD)</a:t>
                </a:r>
              </a:p>
            </c:rich>
          </c:tx>
          <c:layout>
            <c:manualLayout>
              <c:xMode val="edge"/>
              <c:yMode val="edge"/>
              <c:x val="1.6565247229327309E-2"/>
              <c:y val="0.29221817133765682"/>
            </c:manualLayout>
          </c:layout>
          <c:overlay val="0"/>
          <c:spPr>
            <a:noFill/>
            <a:ln>
              <a:noFill/>
            </a:ln>
            <a:effectLst/>
          </c:spPr>
          <c:txPr>
            <a:bodyPr rot="-5400000" spcFirstLastPara="1" vertOverflow="ellipsis" vert="horz" wrap="square" anchor="ctr" anchorCtr="1"/>
            <a:lstStyle/>
            <a:p>
              <a:pPr>
                <a:defRPr sz="14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title>
        <c:numFmt formatCode="#,##0_);\(#,##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445652847"/>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w="9525" cap="flat" cmpd="sng" algn="ctr">
      <a:noFill/>
      <a:round/>
    </a:ln>
    <a:effectLst/>
  </c:spPr>
  <c:txPr>
    <a:bodyPr/>
    <a:lstStyle/>
    <a:p>
      <a:pPr>
        <a:defRPr sz="1400">
          <a:solidFill>
            <a:sysClr val="windowText" lastClr="000000"/>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Sheet1!$A$29</c:f>
              <c:strCache>
                <c:ptCount val="1"/>
                <c:pt idx="0">
                  <c:v>Beneficial</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Sheet1!$B$28:$C$28</c:f>
              <c:numCache>
                <c:formatCode>General</c:formatCode>
                <c:ptCount val="2"/>
                <c:pt idx="0">
                  <c:v>2020</c:v>
                </c:pt>
                <c:pt idx="1">
                  <c:v>2045</c:v>
                </c:pt>
              </c:numCache>
            </c:numRef>
          </c:cat>
          <c:val>
            <c:numRef>
              <c:f>Sheet1!$B$29:$C$29</c:f>
              <c:numCache>
                <c:formatCode>General</c:formatCode>
                <c:ptCount val="2"/>
                <c:pt idx="0">
                  <c:v>16.79</c:v>
                </c:pt>
                <c:pt idx="1">
                  <c:v>36.950000000000003</c:v>
                </c:pt>
              </c:numCache>
            </c:numRef>
          </c:val>
          <c:extLst>
            <c:ext xmlns:c16="http://schemas.microsoft.com/office/drawing/2014/chart" uri="{C3380CC4-5D6E-409C-BE32-E72D297353CC}">
              <c16:uniqueId val="{00000000-FFB2-4F5B-AC51-AEA8F691DF6C}"/>
            </c:ext>
          </c:extLst>
        </c:ser>
        <c:ser>
          <c:idx val="1"/>
          <c:order val="1"/>
          <c:tx>
            <c:strRef>
              <c:f>Sheet1!$A$30</c:f>
              <c:strCache>
                <c:ptCount val="1"/>
                <c:pt idx="0">
                  <c:v> Non-Beneficial</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Sheet1!$B$28:$C$28</c:f>
              <c:numCache>
                <c:formatCode>General</c:formatCode>
                <c:ptCount val="2"/>
                <c:pt idx="0">
                  <c:v>2020</c:v>
                </c:pt>
                <c:pt idx="1">
                  <c:v>2045</c:v>
                </c:pt>
              </c:numCache>
            </c:numRef>
          </c:cat>
          <c:val>
            <c:numRef>
              <c:f>Sheet1!$B$30:$C$30</c:f>
              <c:numCache>
                <c:formatCode>General</c:formatCode>
                <c:ptCount val="2"/>
                <c:pt idx="0">
                  <c:v>11.31</c:v>
                </c:pt>
                <c:pt idx="1">
                  <c:v>13.7</c:v>
                </c:pt>
              </c:numCache>
            </c:numRef>
          </c:val>
          <c:extLst>
            <c:ext xmlns:c16="http://schemas.microsoft.com/office/drawing/2014/chart" uri="{C3380CC4-5D6E-409C-BE32-E72D297353CC}">
              <c16:uniqueId val="{00000001-FFB2-4F5B-AC51-AEA8F691DF6C}"/>
            </c:ext>
          </c:extLst>
        </c:ser>
        <c:dLbls>
          <c:showLegendKey val="0"/>
          <c:showVal val="0"/>
          <c:showCatName val="0"/>
          <c:showSerName val="0"/>
          <c:showPercent val="0"/>
          <c:showBubbleSize val="0"/>
        </c:dLbls>
        <c:gapWidth val="150"/>
        <c:overlap val="100"/>
        <c:axId val="1388192095"/>
        <c:axId val="1388193535"/>
      </c:barChart>
      <c:catAx>
        <c:axId val="138819209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388193535"/>
        <c:crosses val="autoZero"/>
        <c:auto val="1"/>
        <c:lblAlgn val="ctr"/>
        <c:lblOffset val="100"/>
        <c:noMultiLvlLbl val="0"/>
      </c:catAx>
      <c:valAx>
        <c:axId val="1388193535"/>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en-US" sz="1200"/>
                  <a:t>MGD</a:t>
                </a:r>
              </a:p>
            </c:rich>
          </c:tx>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38819209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320" b="0" i="0" u="none" strike="noStrike" kern="1200" spc="0" baseline="0">
                <a:solidFill>
                  <a:sysClr val="windowText" lastClr="000000"/>
                </a:solidFill>
                <a:latin typeface="Arial" panose="020B0604020202020204" pitchFamily="34" charset="0"/>
                <a:ea typeface="+mn-ea"/>
                <a:cs typeface="Arial" panose="020B0604020202020204" pitchFamily="34" charset="0"/>
              </a:defRPr>
            </a:pPr>
            <a:r>
              <a:rPr lang="en-US"/>
              <a:t>Unit Cost Comparison Across Projects</a:t>
            </a:r>
          </a:p>
        </c:rich>
      </c:tx>
      <c:overlay val="0"/>
      <c:spPr>
        <a:noFill/>
        <a:ln>
          <a:noFill/>
        </a:ln>
        <a:effectLst/>
      </c:spPr>
      <c:txPr>
        <a:bodyPr rot="0" spcFirstLastPara="1" vertOverflow="ellipsis" vert="horz" wrap="square" anchor="ctr" anchorCtr="1"/>
        <a:lstStyle/>
        <a:p>
          <a:pPr>
            <a:defRPr sz="1320" b="0" i="0" u="none" strike="noStrike" kern="1200" spc="0" baseline="0">
              <a:solidFill>
                <a:sysClr val="windowText" lastClr="000000"/>
              </a:solidFill>
              <a:latin typeface="Arial" panose="020B0604020202020204" pitchFamily="34" charset="0"/>
              <a:ea typeface="+mn-ea"/>
              <a:cs typeface="Arial" panose="020B0604020202020204" pitchFamily="34" charset="0"/>
            </a:defRPr>
          </a:pPr>
          <a:endParaRPr lang="en-US"/>
        </a:p>
      </c:txPr>
    </c:title>
    <c:autoTitleDeleted val="0"/>
    <c:plotArea>
      <c:layout/>
      <c:barChart>
        <c:barDir val="bar"/>
        <c:grouping val="stacked"/>
        <c:varyColors val="0"/>
        <c:ser>
          <c:idx val="0"/>
          <c:order val="0"/>
          <c:spPr>
            <a:solidFill>
              <a:schemeClr val="accent1"/>
            </a:solidFill>
            <a:ln>
              <a:noFill/>
            </a:ln>
            <a:effectLst/>
          </c:spPr>
          <c:invertIfNegative val="0"/>
          <c:cat>
            <c:strRef>
              <c:f>'Project ID Order (2)'!$B$2:$B$12</c:f>
              <c:strCache>
                <c:ptCount val="11"/>
                <c:pt idx="0">
                  <c:v>Desalination w/ Deep Well Injection</c:v>
                </c:pt>
                <c:pt idx="1">
                  <c:v>Desalination w/ Ocean Outfall</c:v>
                </c:pt>
                <c:pt idx="2">
                  <c:v>Holder SWTP</c:v>
                </c:pt>
                <c:pt idx="3">
                  <c:v>North Sumter SWTP</c:v>
                </c:pt>
                <c:pt idx="4">
                  <c:v>Lake Rousseau SWTP</c:v>
                </c:pt>
                <c:pt idx="5">
                  <c:v>Citrus County MAR</c:v>
                </c:pt>
                <c:pt idx="6">
                  <c:v>LFA Wellfield</c:v>
                </c:pt>
                <c:pt idx="7">
                  <c:v>Hernando County MAR</c:v>
                </c:pt>
                <c:pt idx="8">
                  <c:v>NPR Regional Expansion </c:v>
                </c:pt>
                <c:pt idx="9">
                  <c:v>Aquifer Recharge</c:v>
                </c:pt>
                <c:pt idx="10">
                  <c:v>Conservation</c:v>
                </c:pt>
              </c:strCache>
            </c:strRef>
          </c:cat>
          <c:val>
            <c:numRef>
              <c:f>'Project ID Order (2)'!$C$2:$C$12</c:f>
              <c:numCache>
                <c:formatCode>General</c:formatCode>
                <c:ptCount val="11"/>
                <c:pt idx="0">
                  <c:v>29.5</c:v>
                </c:pt>
                <c:pt idx="1">
                  <c:v>28.9</c:v>
                </c:pt>
                <c:pt idx="2">
                  <c:v>10.4</c:v>
                </c:pt>
                <c:pt idx="3">
                  <c:v>9.1</c:v>
                </c:pt>
                <c:pt idx="4">
                  <c:v>9</c:v>
                </c:pt>
                <c:pt idx="5">
                  <c:v>6.47</c:v>
                </c:pt>
                <c:pt idx="6">
                  <c:v>6</c:v>
                </c:pt>
                <c:pt idx="7">
                  <c:v>5.42</c:v>
                </c:pt>
                <c:pt idx="8">
                  <c:v>4</c:v>
                </c:pt>
                <c:pt idx="9">
                  <c:v>3.31</c:v>
                </c:pt>
                <c:pt idx="10">
                  <c:v>0.88</c:v>
                </c:pt>
              </c:numCache>
            </c:numRef>
          </c:val>
          <c:extLst>
            <c:ext xmlns:c16="http://schemas.microsoft.com/office/drawing/2014/chart" uri="{C3380CC4-5D6E-409C-BE32-E72D297353CC}">
              <c16:uniqueId val="{00000000-2829-417C-8BCA-07D420F8C345}"/>
            </c:ext>
          </c:extLst>
        </c:ser>
        <c:ser>
          <c:idx val="1"/>
          <c:order val="1"/>
          <c:spPr>
            <a:pattFill prst="dkUpDiag">
              <a:fgClr>
                <a:schemeClr val="accent1"/>
              </a:fgClr>
              <a:bgClr>
                <a:schemeClr val="bg1"/>
              </a:bgClr>
            </a:pattFill>
            <a:ln>
              <a:noFill/>
            </a:ln>
            <a:effectLst/>
          </c:spPr>
          <c:invertIfNegative val="0"/>
          <c:cat>
            <c:strRef>
              <c:f>'Project ID Order (2)'!$B$2:$B$12</c:f>
              <c:strCache>
                <c:ptCount val="11"/>
                <c:pt idx="0">
                  <c:v>Desalination w/ Deep Well Injection</c:v>
                </c:pt>
                <c:pt idx="1">
                  <c:v>Desalination w/ Ocean Outfall</c:v>
                </c:pt>
                <c:pt idx="2">
                  <c:v>Holder SWTP</c:v>
                </c:pt>
                <c:pt idx="3">
                  <c:v>North Sumter SWTP</c:v>
                </c:pt>
                <c:pt idx="4">
                  <c:v>Lake Rousseau SWTP</c:v>
                </c:pt>
                <c:pt idx="5">
                  <c:v>Citrus County MAR</c:v>
                </c:pt>
                <c:pt idx="6">
                  <c:v>LFA Wellfield</c:v>
                </c:pt>
                <c:pt idx="7">
                  <c:v>Hernando County MAR</c:v>
                </c:pt>
                <c:pt idx="8">
                  <c:v>NPR Regional Expansion </c:v>
                </c:pt>
                <c:pt idx="9">
                  <c:v>Aquifer Recharge</c:v>
                </c:pt>
                <c:pt idx="10">
                  <c:v>Conservation</c:v>
                </c:pt>
              </c:strCache>
            </c:strRef>
          </c:cat>
          <c:val>
            <c:numRef>
              <c:f>'Project ID Order (2)'!$D$2:$D$12</c:f>
              <c:numCache>
                <c:formatCode>General</c:formatCode>
                <c:ptCount val="11"/>
              </c:numCache>
            </c:numRef>
          </c:val>
          <c:extLst>
            <c:ext xmlns:c16="http://schemas.microsoft.com/office/drawing/2014/chart" uri="{C3380CC4-5D6E-409C-BE32-E72D297353CC}">
              <c16:uniqueId val="{00000001-2829-417C-8BCA-07D420F8C345}"/>
            </c:ext>
          </c:extLst>
        </c:ser>
        <c:dLbls>
          <c:showLegendKey val="0"/>
          <c:showVal val="0"/>
          <c:showCatName val="0"/>
          <c:showSerName val="0"/>
          <c:showPercent val="0"/>
          <c:showBubbleSize val="0"/>
        </c:dLbls>
        <c:gapWidth val="60"/>
        <c:overlap val="100"/>
        <c:axId val="736679040"/>
        <c:axId val="708604816"/>
      </c:barChart>
      <c:catAx>
        <c:axId val="736679040"/>
        <c:scaling>
          <c:orientation val="minMax"/>
        </c:scaling>
        <c:delete val="0"/>
        <c:axPos val="l"/>
        <c:numFmt formatCode="General" sourceLinked="1"/>
        <c:majorTickMark val="none"/>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1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708604816"/>
        <c:crosses val="autoZero"/>
        <c:auto val="1"/>
        <c:lblAlgn val="ctr"/>
        <c:lblOffset val="100"/>
        <c:noMultiLvlLbl val="0"/>
      </c:catAx>
      <c:valAx>
        <c:axId val="708604816"/>
        <c:scaling>
          <c:orientation val="minMax"/>
          <c:max val="30"/>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100" b="0" i="0" u="none" strike="noStrike" kern="1200" baseline="0">
                    <a:solidFill>
                      <a:sysClr val="windowText" lastClr="000000"/>
                    </a:solidFill>
                    <a:latin typeface="Arial" panose="020B0604020202020204" pitchFamily="34" charset="0"/>
                    <a:ea typeface="+mn-ea"/>
                    <a:cs typeface="Arial" panose="020B0604020202020204" pitchFamily="34" charset="0"/>
                  </a:defRPr>
                </a:pPr>
                <a:r>
                  <a:rPr lang="en-US"/>
                  <a:t>Unit Cost ($/1,000 gal)</a:t>
                </a:r>
              </a:p>
            </c:rich>
          </c:tx>
          <c:overlay val="0"/>
          <c:spPr>
            <a:noFill/>
            <a:ln>
              <a:noFill/>
            </a:ln>
            <a:effectLst/>
          </c:spPr>
          <c:txPr>
            <a:bodyPr rot="0" spcFirstLastPara="1" vertOverflow="ellipsis" vert="horz" wrap="square" anchor="ctr" anchorCtr="1"/>
            <a:lstStyle/>
            <a:p>
              <a:pPr>
                <a:defRPr sz="11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title>
        <c:numFmt formatCode="General" sourceLinked="1"/>
        <c:majorTickMark val="none"/>
        <c:minorTickMark val="none"/>
        <c:tickLblPos val="nextTo"/>
        <c:spPr>
          <a:noFill/>
          <a:ln>
            <a:solidFill>
              <a:schemeClr val="bg1">
                <a:lumMod val="75000"/>
              </a:schemeClr>
            </a:solidFill>
          </a:ln>
          <a:effectLst/>
        </c:spPr>
        <c:txPr>
          <a:bodyPr rot="-60000000" spcFirstLastPara="1" vertOverflow="ellipsis" vert="horz" wrap="square" anchor="ctr" anchorCtr="1"/>
          <a:lstStyle/>
          <a:p>
            <a:pPr>
              <a:defRPr sz="11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736679040"/>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w="9525" cap="flat" cmpd="sng" algn="ctr">
      <a:noFill/>
      <a:round/>
    </a:ln>
    <a:effectLst/>
  </c:spPr>
  <c:txPr>
    <a:bodyPr/>
    <a:lstStyle/>
    <a:p>
      <a:pPr>
        <a:defRPr sz="1100">
          <a:solidFill>
            <a:sysClr val="windowText" lastClr="000000"/>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D5333C2-7577-47A5-B6CF-ADD8D2A87833}" type="doc">
      <dgm:prSet loTypeId="urn:microsoft.com/office/officeart/2016/7/layout/VerticalSolidActionList" loCatId="List" qsTypeId="urn:microsoft.com/office/officeart/2005/8/quickstyle/simple2" qsCatId="simple" csTypeId="urn:microsoft.com/office/officeart/2005/8/colors/accent2_2" csCatId="accent2" phldr="1"/>
      <dgm:spPr/>
      <dgm:t>
        <a:bodyPr/>
        <a:lstStyle/>
        <a:p>
          <a:endParaRPr lang="en-US"/>
        </a:p>
      </dgm:t>
    </dgm:pt>
    <dgm:pt modelId="{228BFA67-0615-49BC-9B92-5A9A05494AF5}">
      <dgm:prSet custT="1"/>
      <dgm:spPr/>
      <dgm:t>
        <a:bodyPr/>
        <a:lstStyle/>
        <a:p>
          <a:r>
            <a:rPr lang="en-US" sz="1800">
              <a:latin typeface="+mj-lt"/>
            </a:rPr>
            <a:t>Near-Term</a:t>
          </a:r>
        </a:p>
        <a:p>
          <a:r>
            <a:rPr lang="en-US" sz="1400">
              <a:latin typeface="+mj-lt"/>
            </a:rPr>
            <a:t>0-10 Years</a:t>
          </a:r>
          <a:endParaRPr lang="en-US" sz="1800">
            <a:latin typeface="+mj-lt"/>
          </a:endParaRPr>
        </a:p>
      </dgm:t>
    </dgm:pt>
    <dgm:pt modelId="{3B20E621-6A6D-4B41-9A11-53038A4FE650}" type="parTrans" cxnId="{F960F7C7-7609-492A-AF5C-BD088EB3D761}">
      <dgm:prSet/>
      <dgm:spPr/>
      <dgm:t>
        <a:bodyPr/>
        <a:lstStyle/>
        <a:p>
          <a:endParaRPr lang="en-US">
            <a:latin typeface="+mj-lt"/>
          </a:endParaRPr>
        </a:p>
      </dgm:t>
    </dgm:pt>
    <dgm:pt modelId="{18C058B3-FB3F-42E5-A073-03540D0D81C7}" type="sibTrans" cxnId="{F960F7C7-7609-492A-AF5C-BD088EB3D761}">
      <dgm:prSet/>
      <dgm:spPr/>
      <dgm:t>
        <a:bodyPr/>
        <a:lstStyle/>
        <a:p>
          <a:endParaRPr lang="en-US">
            <a:latin typeface="+mj-lt"/>
          </a:endParaRPr>
        </a:p>
      </dgm:t>
    </dgm:pt>
    <dgm:pt modelId="{DCCB9CD4-6ABA-4FB3-8EB8-FB190C0BDFCD}">
      <dgm:prSet custT="1"/>
      <dgm:spPr/>
      <dgm:t>
        <a:bodyPr/>
        <a:lstStyle/>
        <a:p>
          <a:r>
            <a:rPr lang="en-US" sz="1800">
              <a:latin typeface="+mj-lt"/>
            </a:rPr>
            <a:t>MAR feasibility studies (Hernando &amp; Citrus)</a:t>
          </a:r>
        </a:p>
      </dgm:t>
    </dgm:pt>
    <dgm:pt modelId="{1374852E-7160-4E11-B2EA-0E5F176EDCF5}" type="parTrans" cxnId="{85378517-0747-40FF-83E9-699633EBD577}">
      <dgm:prSet/>
      <dgm:spPr/>
      <dgm:t>
        <a:bodyPr/>
        <a:lstStyle/>
        <a:p>
          <a:endParaRPr lang="en-US">
            <a:latin typeface="+mj-lt"/>
          </a:endParaRPr>
        </a:p>
      </dgm:t>
    </dgm:pt>
    <dgm:pt modelId="{9D8D2069-2533-44AD-8CB9-122AEFAC2AFA}" type="sibTrans" cxnId="{85378517-0747-40FF-83E9-699633EBD577}">
      <dgm:prSet/>
      <dgm:spPr/>
      <dgm:t>
        <a:bodyPr/>
        <a:lstStyle/>
        <a:p>
          <a:endParaRPr lang="en-US">
            <a:latin typeface="+mj-lt"/>
          </a:endParaRPr>
        </a:p>
      </dgm:t>
    </dgm:pt>
    <dgm:pt modelId="{A279181F-D2AB-4325-BBC0-BD06A255C627}">
      <dgm:prSet custT="1"/>
      <dgm:spPr/>
      <dgm:t>
        <a:bodyPr/>
        <a:lstStyle/>
        <a:p>
          <a:r>
            <a:rPr lang="en-US" sz="1800">
              <a:latin typeface="+mj-lt"/>
            </a:rPr>
            <a:t>Mid-Term</a:t>
          </a:r>
        </a:p>
        <a:p>
          <a:r>
            <a:rPr lang="en-US" sz="1400">
              <a:latin typeface="+mj-lt"/>
            </a:rPr>
            <a:t>10-20 Years</a:t>
          </a:r>
          <a:endParaRPr lang="en-US" sz="1700">
            <a:latin typeface="+mj-lt"/>
          </a:endParaRPr>
        </a:p>
      </dgm:t>
    </dgm:pt>
    <dgm:pt modelId="{47B9AAC7-75F8-4F4B-8C2F-956D2E1C2049}" type="parTrans" cxnId="{F63DA1B9-7022-4CE6-9A85-C06587269582}">
      <dgm:prSet/>
      <dgm:spPr/>
      <dgm:t>
        <a:bodyPr/>
        <a:lstStyle/>
        <a:p>
          <a:endParaRPr lang="en-US">
            <a:latin typeface="+mj-lt"/>
          </a:endParaRPr>
        </a:p>
      </dgm:t>
    </dgm:pt>
    <dgm:pt modelId="{C1A44010-84FC-45CA-85C1-9F1562D508D2}" type="sibTrans" cxnId="{F63DA1B9-7022-4CE6-9A85-C06587269582}">
      <dgm:prSet/>
      <dgm:spPr/>
      <dgm:t>
        <a:bodyPr/>
        <a:lstStyle/>
        <a:p>
          <a:endParaRPr lang="en-US">
            <a:latin typeface="+mj-lt"/>
          </a:endParaRPr>
        </a:p>
      </dgm:t>
    </dgm:pt>
    <dgm:pt modelId="{E71DA152-9BF4-46BB-815E-5F249BD8BD4A}">
      <dgm:prSet custT="1"/>
      <dgm:spPr/>
      <dgm:t>
        <a:bodyPr/>
        <a:lstStyle/>
        <a:p>
          <a:r>
            <a:rPr lang="en-US" sz="1800">
              <a:latin typeface="+mj-lt"/>
            </a:rPr>
            <a:t>LFA wellfield development and aquifer recharge</a:t>
          </a:r>
        </a:p>
        <a:p>
          <a:r>
            <a:rPr lang="en-US" sz="1400"/>
            <a:t>Advance LFA feasibility and recharge evaluation</a:t>
          </a:r>
          <a:endParaRPr lang="en-US" sz="1400">
            <a:latin typeface="+mj-lt"/>
          </a:endParaRPr>
        </a:p>
      </dgm:t>
    </dgm:pt>
    <dgm:pt modelId="{FE6D377B-B9A0-47AD-8EB7-F3ED0BEC3ABA}" type="parTrans" cxnId="{D6DAC0CA-D5F5-4A5B-88E1-009D2C4A74BC}">
      <dgm:prSet/>
      <dgm:spPr/>
      <dgm:t>
        <a:bodyPr/>
        <a:lstStyle/>
        <a:p>
          <a:endParaRPr lang="en-US">
            <a:latin typeface="+mj-lt"/>
          </a:endParaRPr>
        </a:p>
      </dgm:t>
    </dgm:pt>
    <dgm:pt modelId="{221DE62C-9122-47DE-9CE8-EC2730E2C61F}" type="sibTrans" cxnId="{D6DAC0CA-D5F5-4A5B-88E1-009D2C4A74BC}">
      <dgm:prSet/>
      <dgm:spPr/>
      <dgm:t>
        <a:bodyPr/>
        <a:lstStyle/>
        <a:p>
          <a:endParaRPr lang="en-US">
            <a:latin typeface="+mj-lt"/>
          </a:endParaRPr>
        </a:p>
      </dgm:t>
    </dgm:pt>
    <dgm:pt modelId="{2E31BFEC-873D-4E37-A744-F7582F4299D0}">
      <dgm:prSet custT="1"/>
      <dgm:spPr/>
      <dgm:t>
        <a:bodyPr/>
        <a:lstStyle/>
        <a:p>
          <a:r>
            <a:rPr lang="en-US" sz="1800">
              <a:latin typeface="+mj-lt"/>
            </a:rPr>
            <a:t>Long-Term</a:t>
          </a:r>
        </a:p>
        <a:p>
          <a:r>
            <a:rPr lang="en-US" sz="1400">
              <a:latin typeface="+mj-lt"/>
            </a:rPr>
            <a:t>20+ Years</a:t>
          </a:r>
        </a:p>
      </dgm:t>
    </dgm:pt>
    <dgm:pt modelId="{787F4012-55B9-460F-B32A-7BDAF26D386B}" type="parTrans" cxnId="{1D16115D-E152-48B3-8917-395F2552DE52}">
      <dgm:prSet/>
      <dgm:spPr/>
      <dgm:t>
        <a:bodyPr/>
        <a:lstStyle/>
        <a:p>
          <a:endParaRPr lang="en-US">
            <a:latin typeface="+mj-lt"/>
          </a:endParaRPr>
        </a:p>
      </dgm:t>
    </dgm:pt>
    <dgm:pt modelId="{389C7B6E-8FC2-43CE-AB71-1C634746A6A1}" type="sibTrans" cxnId="{1D16115D-E152-48B3-8917-395F2552DE52}">
      <dgm:prSet/>
      <dgm:spPr/>
      <dgm:t>
        <a:bodyPr/>
        <a:lstStyle/>
        <a:p>
          <a:endParaRPr lang="en-US">
            <a:latin typeface="+mj-lt"/>
          </a:endParaRPr>
        </a:p>
      </dgm:t>
    </dgm:pt>
    <dgm:pt modelId="{E259C933-CD7A-47C3-B47D-B060DF2AD221}">
      <dgm:prSet custT="1"/>
      <dgm:spPr/>
      <dgm:t>
        <a:bodyPr/>
        <a:lstStyle/>
        <a:p>
          <a:r>
            <a:rPr lang="en-US" sz="1800">
              <a:latin typeface="+mj-lt"/>
            </a:rPr>
            <a:t>Surface water and desalination options</a:t>
          </a:r>
        </a:p>
      </dgm:t>
    </dgm:pt>
    <dgm:pt modelId="{A01B529E-35BA-4D66-B966-9461D70D1ACC}" type="parTrans" cxnId="{B1A649DB-760D-4074-B3B3-D3640DA683B8}">
      <dgm:prSet/>
      <dgm:spPr/>
      <dgm:t>
        <a:bodyPr/>
        <a:lstStyle/>
        <a:p>
          <a:endParaRPr lang="en-US">
            <a:latin typeface="+mj-lt"/>
          </a:endParaRPr>
        </a:p>
      </dgm:t>
    </dgm:pt>
    <dgm:pt modelId="{2FE6A227-B2F0-4339-ABDB-575B7F162077}" type="sibTrans" cxnId="{B1A649DB-760D-4074-B3B3-D3640DA683B8}">
      <dgm:prSet/>
      <dgm:spPr/>
      <dgm:t>
        <a:bodyPr/>
        <a:lstStyle/>
        <a:p>
          <a:endParaRPr lang="en-US">
            <a:latin typeface="+mj-lt"/>
          </a:endParaRPr>
        </a:p>
      </dgm:t>
    </dgm:pt>
    <dgm:pt modelId="{6D485F16-CE95-4249-A890-362AB21595A6}">
      <dgm:prSet custT="1"/>
      <dgm:spPr/>
      <dgm:t>
        <a:bodyPr/>
        <a:lstStyle/>
        <a:p>
          <a:r>
            <a:rPr lang="en-US" sz="1800">
              <a:latin typeface="+mj-lt"/>
            </a:rPr>
            <a:t>Ongoing</a:t>
          </a:r>
        </a:p>
      </dgm:t>
    </dgm:pt>
    <dgm:pt modelId="{C2687BF6-FE7D-4A50-B1BC-69573AAFFF5F}" type="parTrans" cxnId="{A14E2C7A-08CD-46AD-888E-B16C0B28BA33}">
      <dgm:prSet/>
      <dgm:spPr/>
      <dgm:t>
        <a:bodyPr/>
        <a:lstStyle/>
        <a:p>
          <a:endParaRPr lang="en-US">
            <a:latin typeface="+mj-lt"/>
          </a:endParaRPr>
        </a:p>
      </dgm:t>
    </dgm:pt>
    <dgm:pt modelId="{23377396-901F-4DDA-8118-71D42BD1A81E}" type="sibTrans" cxnId="{A14E2C7A-08CD-46AD-888E-B16C0B28BA33}">
      <dgm:prSet/>
      <dgm:spPr/>
      <dgm:t>
        <a:bodyPr/>
        <a:lstStyle/>
        <a:p>
          <a:endParaRPr lang="en-US">
            <a:latin typeface="+mj-lt"/>
          </a:endParaRPr>
        </a:p>
      </dgm:t>
    </dgm:pt>
    <dgm:pt modelId="{F5F3DE3D-FE9F-41D5-875B-D7B04FA92601}">
      <dgm:prSet custT="1"/>
      <dgm:spPr/>
      <dgm:t>
        <a:bodyPr/>
        <a:lstStyle/>
        <a:p>
          <a:r>
            <a:rPr lang="en-US" sz="1800" kern="1200">
              <a:latin typeface="+mj-lt"/>
            </a:rPr>
            <a:t>Expand regional monitoring and data integration</a:t>
          </a:r>
        </a:p>
      </dgm:t>
    </dgm:pt>
    <dgm:pt modelId="{D5E5B722-6EE3-433B-8BC3-4AA7540AFB1C}" type="parTrans" cxnId="{87764124-55DF-4FD4-A499-FDB3AD894065}">
      <dgm:prSet/>
      <dgm:spPr/>
      <dgm:t>
        <a:bodyPr/>
        <a:lstStyle/>
        <a:p>
          <a:endParaRPr lang="en-US">
            <a:latin typeface="+mj-lt"/>
          </a:endParaRPr>
        </a:p>
      </dgm:t>
    </dgm:pt>
    <dgm:pt modelId="{E5BFBBA5-94CD-4309-9AFE-CB500ACA9403}" type="sibTrans" cxnId="{87764124-55DF-4FD4-A499-FDB3AD894065}">
      <dgm:prSet/>
      <dgm:spPr/>
      <dgm:t>
        <a:bodyPr/>
        <a:lstStyle/>
        <a:p>
          <a:endParaRPr lang="en-US">
            <a:latin typeface="+mj-lt"/>
          </a:endParaRPr>
        </a:p>
      </dgm:t>
    </dgm:pt>
    <dgm:pt modelId="{BDF1B09D-E697-45AB-9CBB-C26235F1D3A4}">
      <dgm:prSet custT="1"/>
      <dgm:spPr/>
      <dgm:t>
        <a:bodyPr/>
        <a:lstStyle/>
        <a:p>
          <a:r>
            <a:rPr lang="en-US" sz="1400"/>
            <a:t>Initiate Tier 3 conservation support and NPR regional expansion</a:t>
          </a:r>
          <a:endParaRPr lang="en-US" sz="1400">
            <a:latin typeface="+mj-lt"/>
          </a:endParaRPr>
        </a:p>
      </dgm:t>
    </dgm:pt>
    <dgm:pt modelId="{7D7B8E46-4A59-4FC8-AB73-9DB452CBF7EC}" type="parTrans" cxnId="{2D7DB38A-171E-432A-AFEE-1FAAC7AA8F3B}">
      <dgm:prSet/>
      <dgm:spPr/>
      <dgm:t>
        <a:bodyPr/>
        <a:lstStyle/>
        <a:p>
          <a:endParaRPr lang="en-US">
            <a:latin typeface="+mj-lt"/>
          </a:endParaRPr>
        </a:p>
      </dgm:t>
    </dgm:pt>
    <dgm:pt modelId="{5A89CBB2-A9B2-48D0-ADF3-F3D56930F898}" type="sibTrans" cxnId="{2D7DB38A-171E-432A-AFEE-1FAAC7AA8F3B}">
      <dgm:prSet/>
      <dgm:spPr/>
      <dgm:t>
        <a:bodyPr/>
        <a:lstStyle/>
        <a:p>
          <a:endParaRPr lang="en-US">
            <a:latin typeface="+mj-lt"/>
          </a:endParaRPr>
        </a:p>
      </dgm:t>
    </dgm:pt>
    <dgm:pt modelId="{E5712BC7-CA12-4E49-BD38-A26CBB7E34F0}">
      <dgm:prSet custT="1"/>
      <dgm:spPr/>
      <dgm:t>
        <a:bodyPr/>
        <a:lstStyle/>
        <a:p>
          <a:r>
            <a:rPr lang="en-US" sz="1400"/>
            <a:t>Preserve future supply diversification opportunities</a:t>
          </a:r>
          <a:endParaRPr lang="en-US" sz="1400">
            <a:latin typeface="+mj-lt"/>
          </a:endParaRPr>
        </a:p>
      </dgm:t>
    </dgm:pt>
    <dgm:pt modelId="{BF4137F5-1C2B-4151-BA51-C93F2E17A7FF}" type="parTrans" cxnId="{22B1A2DC-DF26-4EF7-B4F8-5B7FA018274C}">
      <dgm:prSet/>
      <dgm:spPr/>
      <dgm:t>
        <a:bodyPr/>
        <a:lstStyle/>
        <a:p>
          <a:endParaRPr lang="en-US">
            <a:latin typeface="+mj-lt"/>
          </a:endParaRPr>
        </a:p>
      </dgm:t>
    </dgm:pt>
    <dgm:pt modelId="{64C99DB9-B236-49DD-A7E6-FF76C61F00AC}" type="sibTrans" cxnId="{22B1A2DC-DF26-4EF7-B4F8-5B7FA018274C}">
      <dgm:prSet/>
      <dgm:spPr/>
      <dgm:t>
        <a:bodyPr/>
        <a:lstStyle/>
        <a:p>
          <a:endParaRPr lang="en-US">
            <a:latin typeface="+mj-lt"/>
          </a:endParaRPr>
        </a:p>
      </dgm:t>
    </dgm:pt>
    <dgm:pt modelId="{16FE96BA-A6CB-40A3-8978-2886A8CAB501}">
      <dgm:prSet custT="1"/>
      <dgm:spPr/>
      <dgm:t>
        <a:bodyPr/>
        <a:lstStyle/>
        <a:p>
          <a:r>
            <a:rPr lang="en-US" sz="1400" kern="1200">
              <a:solidFill>
                <a:srgbClr val="000000">
                  <a:hueOff val="0"/>
                  <a:satOff val="0"/>
                  <a:lumOff val="0"/>
                  <a:alphaOff val="0"/>
                </a:srgbClr>
              </a:solidFill>
              <a:latin typeface="Arial" panose="020B0604020202020204"/>
              <a:ea typeface="+mn-ea"/>
              <a:cs typeface="+mn-cs"/>
            </a:rPr>
            <a:t>Support conservation, NPR expansion, and adaptive management</a:t>
          </a:r>
        </a:p>
      </dgm:t>
    </dgm:pt>
    <dgm:pt modelId="{F8A14923-A822-4532-94CC-E4671204F27E}" type="parTrans" cxnId="{A7A204CB-2777-44AE-A05C-122897171C96}">
      <dgm:prSet/>
      <dgm:spPr/>
      <dgm:t>
        <a:bodyPr/>
        <a:lstStyle/>
        <a:p>
          <a:endParaRPr lang="en-US">
            <a:latin typeface="+mj-lt"/>
          </a:endParaRPr>
        </a:p>
      </dgm:t>
    </dgm:pt>
    <dgm:pt modelId="{5DBCEA6A-C6A2-44E2-9D87-7DD761C45F32}" type="sibTrans" cxnId="{A7A204CB-2777-44AE-A05C-122897171C96}">
      <dgm:prSet/>
      <dgm:spPr/>
      <dgm:t>
        <a:bodyPr/>
        <a:lstStyle/>
        <a:p>
          <a:endParaRPr lang="en-US">
            <a:latin typeface="+mj-lt"/>
          </a:endParaRPr>
        </a:p>
      </dgm:t>
    </dgm:pt>
    <dgm:pt modelId="{6C901647-6D84-4198-B4AD-FD4CF4FA6708}" type="pres">
      <dgm:prSet presAssocID="{7D5333C2-7577-47A5-B6CF-ADD8D2A87833}" presName="Name0" presStyleCnt="0">
        <dgm:presLayoutVars>
          <dgm:dir/>
          <dgm:animLvl val="lvl"/>
          <dgm:resizeHandles val="exact"/>
        </dgm:presLayoutVars>
      </dgm:prSet>
      <dgm:spPr/>
    </dgm:pt>
    <dgm:pt modelId="{EE632BAF-D300-44FF-B68B-1C7745FC1B66}" type="pres">
      <dgm:prSet presAssocID="{228BFA67-0615-49BC-9B92-5A9A05494AF5}" presName="linNode" presStyleCnt="0"/>
      <dgm:spPr/>
    </dgm:pt>
    <dgm:pt modelId="{56564D65-0D74-49C8-9255-4B12522F2BB7}" type="pres">
      <dgm:prSet presAssocID="{228BFA67-0615-49BC-9B92-5A9A05494AF5}" presName="parentText" presStyleLbl="alignNode1" presStyleIdx="0" presStyleCnt="4">
        <dgm:presLayoutVars>
          <dgm:chMax val="1"/>
          <dgm:bulletEnabled/>
        </dgm:presLayoutVars>
      </dgm:prSet>
      <dgm:spPr/>
    </dgm:pt>
    <dgm:pt modelId="{F1A1AA03-9909-458C-95C4-D16B13167445}" type="pres">
      <dgm:prSet presAssocID="{228BFA67-0615-49BC-9B92-5A9A05494AF5}" presName="descendantText" presStyleLbl="alignAccFollowNode1" presStyleIdx="0" presStyleCnt="4">
        <dgm:presLayoutVars>
          <dgm:bulletEnabled/>
        </dgm:presLayoutVars>
      </dgm:prSet>
      <dgm:spPr/>
    </dgm:pt>
    <dgm:pt modelId="{C9A0B282-78F2-4CFB-87FC-2FF73386D6DB}" type="pres">
      <dgm:prSet presAssocID="{18C058B3-FB3F-42E5-A073-03540D0D81C7}" presName="sp" presStyleCnt="0"/>
      <dgm:spPr/>
    </dgm:pt>
    <dgm:pt modelId="{5DAA9300-CBE3-4DF8-BC97-A5276C2B1127}" type="pres">
      <dgm:prSet presAssocID="{A279181F-D2AB-4325-BBC0-BD06A255C627}" presName="linNode" presStyleCnt="0"/>
      <dgm:spPr/>
    </dgm:pt>
    <dgm:pt modelId="{11358E36-0735-4720-86F1-141109A9D539}" type="pres">
      <dgm:prSet presAssocID="{A279181F-D2AB-4325-BBC0-BD06A255C627}" presName="parentText" presStyleLbl="alignNode1" presStyleIdx="1" presStyleCnt="4">
        <dgm:presLayoutVars>
          <dgm:chMax val="1"/>
          <dgm:bulletEnabled/>
        </dgm:presLayoutVars>
      </dgm:prSet>
      <dgm:spPr/>
    </dgm:pt>
    <dgm:pt modelId="{5EAEBD62-E678-45E4-9D99-83ABA3E9566D}" type="pres">
      <dgm:prSet presAssocID="{A279181F-D2AB-4325-BBC0-BD06A255C627}" presName="descendantText" presStyleLbl="alignAccFollowNode1" presStyleIdx="1" presStyleCnt="4">
        <dgm:presLayoutVars>
          <dgm:bulletEnabled/>
        </dgm:presLayoutVars>
      </dgm:prSet>
      <dgm:spPr/>
    </dgm:pt>
    <dgm:pt modelId="{9857C1C7-ABDC-4176-962C-53BA9FE7F0F0}" type="pres">
      <dgm:prSet presAssocID="{C1A44010-84FC-45CA-85C1-9F1562D508D2}" presName="sp" presStyleCnt="0"/>
      <dgm:spPr/>
    </dgm:pt>
    <dgm:pt modelId="{6CE14EBF-AF8D-4A97-A4BD-334DD8B3E2A9}" type="pres">
      <dgm:prSet presAssocID="{2E31BFEC-873D-4E37-A744-F7582F4299D0}" presName="linNode" presStyleCnt="0"/>
      <dgm:spPr/>
    </dgm:pt>
    <dgm:pt modelId="{DA6D762E-2EA7-428D-A3F2-E127B8F0D88D}" type="pres">
      <dgm:prSet presAssocID="{2E31BFEC-873D-4E37-A744-F7582F4299D0}" presName="parentText" presStyleLbl="alignNode1" presStyleIdx="2" presStyleCnt="4">
        <dgm:presLayoutVars>
          <dgm:chMax val="1"/>
          <dgm:bulletEnabled/>
        </dgm:presLayoutVars>
      </dgm:prSet>
      <dgm:spPr/>
    </dgm:pt>
    <dgm:pt modelId="{5BD82968-681D-405D-B154-2105F39D045A}" type="pres">
      <dgm:prSet presAssocID="{2E31BFEC-873D-4E37-A744-F7582F4299D0}" presName="descendantText" presStyleLbl="alignAccFollowNode1" presStyleIdx="2" presStyleCnt="4" custLinFactNeighborX="38234" custLinFactNeighborY="2108">
        <dgm:presLayoutVars>
          <dgm:bulletEnabled/>
        </dgm:presLayoutVars>
      </dgm:prSet>
      <dgm:spPr/>
    </dgm:pt>
    <dgm:pt modelId="{3F8CA0FD-99BB-4D5C-B925-9B7731ED822C}" type="pres">
      <dgm:prSet presAssocID="{389C7B6E-8FC2-43CE-AB71-1C634746A6A1}" presName="sp" presStyleCnt="0"/>
      <dgm:spPr/>
    </dgm:pt>
    <dgm:pt modelId="{B53AD866-A29C-437A-B395-ABD25414D00E}" type="pres">
      <dgm:prSet presAssocID="{6D485F16-CE95-4249-A890-362AB21595A6}" presName="linNode" presStyleCnt="0"/>
      <dgm:spPr/>
    </dgm:pt>
    <dgm:pt modelId="{B983CAC3-FC35-4015-9A08-A7A53C97AAF6}" type="pres">
      <dgm:prSet presAssocID="{6D485F16-CE95-4249-A890-362AB21595A6}" presName="parentText" presStyleLbl="alignNode1" presStyleIdx="3" presStyleCnt="4">
        <dgm:presLayoutVars>
          <dgm:chMax val="1"/>
          <dgm:bulletEnabled/>
        </dgm:presLayoutVars>
      </dgm:prSet>
      <dgm:spPr/>
    </dgm:pt>
    <dgm:pt modelId="{F6730846-035A-4789-A3E7-68DE4C19DE87}" type="pres">
      <dgm:prSet presAssocID="{6D485F16-CE95-4249-A890-362AB21595A6}" presName="descendantText" presStyleLbl="alignAccFollowNode1" presStyleIdx="3" presStyleCnt="4">
        <dgm:presLayoutVars>
          <dgm:bulletEnabled/>
        </dgm:presLayoutVars>
      </dgm:prSet>
      <dgm:spPr/>
    </dgm:pt>
  </dgm:ptLst>
  <dgm:cxnLst>
    <dgm:cxn modelId="{85378517-0747-40FF-83E9-699633EBD577}" srcId="{228BFA67-0615-49BC-9B92-5A9A05494AF5}" destId="{DCCB9CD4-6ABA-4FB3-8EB8-FB190C0BDFCD}" srcOrd="0" destOrd="0" parTransId="{1374852E-7160-4E11-B2EA-0E5F176EDCF5}" sibTransId="{9D8D2069-2533-44AD-8CB9-122AEFAC2AFA}"/>
    <dgm:cxn modelId="{83E3001F-768C-441B-ABDF-EC651E08CC05}" type="presOf" srcId="{16FE96BA-A6CB-40A3-8978-2886A8CAB501}" destId="{F6730846-035A-4789-A3E7-68DE4C19DE87}" srcOrd="0" destOrd="1" presId="urn:microsoft.com/office/officeart/2016/7/layout/VerticalSolidActionList"/>
    <dgm:cxn modelId="{87764124-55DF-4FD4-A499-FDB3AD894065}" srcId="{6D485F16-CE95-4249-A890-362AB21595A6}" destId="{F5F3DE3D-FE9F-41D5-875B-D7B04FA92601}" srcOrd="0" destOrd="0" parTransId="{D5E5B722-6EE3-433B-8BC3-4AA7540AFB1C}" sibTransId="{E5BFBBA5-94CD-4309-9AFE-CB500ACA9403}"/>
    <dgm:cxn modelId="{01D69F39-5F09-45A3-B4FA-98A958DB3560}" type="presOf" srcId="{E71DA152-9BF4-46BB-815E-5F249BD8BD4A}" destId="{5EAEBD62-E678-45E4-9D99-83ABA3E9566D}" srcOrd="0" destOrd="0" presId="urn:microsoft.com/office/officeart/2016/7/layout/VerticalSolidActionList"/>
    <dgm:cxn modelId="{1D16115D-E152-48B3-8917-395F2552DE52}" srcId="{7D5333C2-7577-47A5-B6CF-ADD8D2A87833}" destId="{2E31BFEC-873D-4E37-A744-F7582F4299D0}" srcOrd="2" destOrd="0" parTransId="{787F4012-55B9-460F-B32A-7BDAF26D386B}" sibTransId="{389C7B6E-8FC2-43CE-AB71-1C634746A6A1}"/>
    <dgm:cxn modelId="{AA1DDF4A-CDC9-4FB0-B5B6-3C807C9B141E}" type="presOf" srcId="{228BFA67-0615-49BC-9B92-5A9A05494AF5}" destId="{56564D65-0D74-49C8-9255-4B12522F2BB7}" srcOrd="0" destOrd="0" presId="urn:microsoft.com/office/officeart/2016/7/layout/VerticalSolidActionList"/>
    <dgm:cxn modelId="{F3D07156-0ADE-4C75-B015-937A33741D29}" type="presOf" srcId="{7D5333C2-7577-47A5-B6CF-ADD8D2A87833}" destId="{6C901647-6D84-4198-B4AD-FD4CF4FA6708}" srcOrd="0" destOrd="0" presId="urn:microsoft.com/office/officeart/2016/7/layout/VerticalSolidActionList"/>
    <dgm:cxn modelId="{A14E2C7A-08CD-46AD-888E-B16C0B28BA33}" srcId="{7D5333C2-7577-47A5-B6CF-ADD8D2A87833}" destId="{6D485F16-CE95-4249-A890-362AB21595A6}" srcOrd="3" destOrd="0" parTransId="{C2687BF6-FE7D-4A50-B1BC-69573AAFFF5F}" sibTransId="{23377396-901F-4DDA-8118-71D42BD1A81E}"/>
    <dgm:cxn modelId="{2D7DB38A-171E-432A-AFEE-1FAAC7AA8F3B}" srcId="{228BFA67-0615-49BC-9B92-5A9A05494AF5}" destId="{BDF1B09D-E697-45AB-9CBB-C26235F1D3A4}" srcOrd="1" destOrd="0" parTransId="{7D7B8E46-4A59-4FC8-AB73-9DB452CBF7EC}" sibTransId="{5A89CBB2-A9B2-48D0-ADF3-F3D56930F898}"/>
    <dgm:cxn modelId="{8F2A8CA1-3140-4594-ABC9-CF581023D3ED}" type="presOf" srcId="{DCCB9CD4-6ABA-4FB3-8EB8-FB190C0BDFCD}" destId="{F1A1AA03-9909-458C-95C4-D16B13167445}" srcOrd="0" destOrd="0" presId="urn:microsoft.com/office/officeart/2016/7/layout/VerticalSolidActionList"/>
    <dgm:cxn modelId="{662D73A6-BA07-4257-8F44-1E1ABF3101BA}" type="presOf" srcId="{F5F3DE3D-FE9F-41D5-875B-D7B04FA92601}" destId="{F6730846-035A-4789-A3E7-68DE4C19DE87}" srcOrd="0" destOrd="0" presId="urn:microsoft.com/office/officeart/2016/7/layout/VerticalSolidActionList"/>
    <dgm:cxn modelId="{720B07AE-5CF4-41AB-A899-B32F100DDCBE}" type="presOf" srcId="{E259C933-CD7A-47C3-B47D-B060DF2AD221}" destId="{5BD82968-681D-405D-B154-2105F39D045A}" srcOrd="0" destOrd="0" presId="urn:microsoft.com/office/officeart/2016/7/layout/VerticalSolidActionList"/>
    <dgm:cxn modelId="{06F983AF-3804-4780-9D4B-BC21A294C0DE}" type="presOf" srcId="{BDF1B09D-E697-45AB-9CBB-C26235F1D3A4}" destId="{F1A1AA03-9909-458C-95C4-D16B13167445}" srcOrd="0" destOrd="1" presId="urn:microsoft.com/office/officeart/2016/7/layout/VerticalSolidActionList"/>
    <dgm:cxn modelId="{51D888B2-41E1-4E45-9892-D16ED5F5348E}" type="presOf" srcId="{E5712BC7-CA12-4E49-BD38-A26CBB7E34F0}" destId="{5BD82968-681D-405D-B154-2105F39D045A}" srcOrd="0" destOrd="1" presId="urn:microsoft.com/office/officeart/2016/7/layout/VerticalSolidActionList"/>
    <dgm:cxn modelId="{271BD7B2-75E5-46A5-8E8B-08488C174260}" type="presOf" srcId="{2E31BFEC-873D-4E37-A744-F7582F4299D0}" destId="{DA6D762E-2EA7-428D-A3F2-E127B8F0D88D}" srcOrd="0" destOrd="0" presId="urn:microsoft.com/office/officeart/2016/7/layout/VerticalSolidActionList"/>
    <dgm:cxn modelId="{F63DA1B9-7022-4CE6-9A85-C06587269582}" srcId="{7D5333C2-7577-47A5-B6CF-ADD8D2A87833}" destId="{A279181F-D2AB-4325-BBC0-BD06A255C627}" srcOrd="1" destOrd="0" parTransId="{47B9AAC7-75F8-4F4B-8C2F-956D2E1C2049}" sibTransId="{C1A44010-84FC-45CA-85C1-9F1562D508D2}"/>
    <dgm:cxn modelId="{F960F7C7-7609-492A-AF5C-BD088EB3D761}" srcId="{7D5333C2-7577-47A5-B6CF-ADD8D2A87833}" destId="{228BFA67-0615-49BC-9B92-5A9A05494AF5}" srcOrd="0" destOrd="0" parTransId="{3B20E621-6A6D-4B41-9A11-53038A4FE650}" sibTransId="{18C058B3-FB3F-42E5-A073-03540D0D81C7}"/>
    <dgm:cxn modelId="{D6DAC0CA-D5F5-4A5B-88E1-009D2C4A74BC}" srcId="{A279181F-D2AB-4325-BBC0-BD06A255C627}" destId="{E71DA152-9BF4-46BB-815E-5F249BD8BD4A}" srcOrd="0" destOrd="0" parTransId="{FE6D377B-B9A0-47AD-8EB7-F3ED0BEC3ABA}" sibTransId="{221DE62C-9122-47DE-9CE8-EC2730E2C61F}"/>
    <dgm:cxn modelId="{A7A204CB-2777-44AE-A05C-122897171C96}" srcId="{6D485F16-CE95-4249-A890-362AB21595A6}" destId="{16FE96BA-A6CB-40A3-8978-2886A8CAB501}" srcOrd="1" destOrd="0" parTransId="{F8A14923-A822-4532-94CC-E4671204F27E}" sibTransId="{5DBCEA6A-C6A2-44E2-9D87-7DD761C45F32}"/>
    <dgm:cxn modelId="{AD7CD1D6-961D-444B-B714-18AFC8E1F1A6}" type="presOf" srcId="{A279181F-D2AB-4325-BBC0-BD06A255C627}" destId="{11358E36-0735-4720-86F1-141109A9D539}" srcOrd="0" destOrd="0" presId="urn:microsoft.com/office/officeart/2016/7/layout/VerticalSolidActionList"/>
    <dgm:cxn modelId="{B1A649DB-760D-4074-B3B3-D3640DA683B8}" srcId="{2E31BFEC-873D-4E37-A744-F7582F4299D0}" destId="{E259C933-CD7A-47C3-B47D-B060DF2AD221}" srcOrd="0" destOrd="0" parTransId="{A01B529E-35BA-4D66-B966-9461D70D1ACC}" sibTransId="{2FE6A227-B2F0-4339-ABDB-575B7F162077}"/>
    <dgm:cxn modelId="{22B1A2DC-DF26-4EF7-B4F8-5B7FA018274C}" srcId="{2E31BFEC-873D-4E37-A744-F7582F4299D0}" destId="{E5712BC7-CA12-4E49-BD38-A26CBB7E34F0}" srcOrd="1" destOrd="0" parTransId="{BF4137F5-1C2B-4151-BA51-C93F2E17A7FF}" sibTransId="{64C99DB9-B236-49DD-A7E6-FF76C61F00AC}"/>
    <dgm:cxn modelId="{28287FEA-6914-40B1-91B7-F0520AC1A396}" type="presOf" srcId="{6D485F16-CE95-4249-A890-362AB21595A6}" destId="{B983CAC3-FC35-4015-9A08-A7A53C97AAF6}" srcOrd="0" destOrd="0" presId="urn:microsoft.com/office/officeart/2016/7/layout/VerticalSolidActionList"/>
    <dgm:cxn modelId="{9DB66E2D-DFB6-463D-8EC1-7391ACA2760A}" type="presParOf" srcId="{6C901647-6D84-4198-B4AD-FD4CF4FA6708}" destId="{EE632BAF-D300-44FF-B68B-1C7745FC1B66}" srcOrd="0" destOrd="0" presId="urn:microsoft.com/office/officeart/2016/7/layout/VerticalSolidActionList"/>
    <dgm:cxn modelId="{45EDFD5F-9F22-45A4-899D-4BDC74F45582}" type="presParOf" srcId="{EE632BAF-D300-44FF-B68B-1C7745FC1B66}" destId="{56564D65-0D74-49C8-9255-4B12522F2BB7}" srcOrd="0" destOrd="0" presId="urn:microsoft.com/office/officeart/2016/7/layout/VerticalSolidActionList"/>
    <dgm:cxn modelId="{ED6F052F-0F51-4C8A-BFB3-66EC57556175}" type="presParOf" srcId="{EE632BAF-D300-44FF-B68B-1C7745FC1B66}" destId="{F1A1AA03-9909-458C-95C4-D16B13167445}" srcOrd="1" destOrd="0" presId="urn:microsoft.com/office/officeart/2016/7/layout/VerticalSolidActionList"/>
    <dgm:cxn modelId="{84C69042-F173-4C58-95E6-571929D28A59}" type="presParOf" srcId="{6C901647-6D84-4198-B4AD-FD4CF4FA6708}" destId="{C9A0B282-78F2-4CFB-87FC-2FF73386D6DB}" srcOrd="1" destOrd="0" presId="urn:microsoft.com/office/officeart/2016/7/layout/VerticalSolidActionList"/>
    <dgm:cxn modelId="{2496E63D-37C9-441B-B432-B6919038BED1}" type="presParOf" srcId="{6C901647-6D84-4198-B4AD-FD4CF4FA6708}" destId="{5DAA9300-CBE3-4DF8-BC97-A5276C2B1127}" srcOrd="2" destOrd="0" presId="urn:microsoft.com/office/officeart/2016/7/layout/VerticalSolidActionList"/>
    <dgm:cxn modelId="{A0472ECB-B1F9-4BB6-88B2-DD09123EF648}" type="presParOf" srcId="{5DAA9300-CBE3-4DF8-BC97-A5276C2B1127}" destId="{11358E36-0735-4720-86F1-141109A9D539}" srcOrd="0" destOrd="0" presId="urn:microsoft.com/office/officeart/2016/7/layout/VerticalSolidActionList"/>
    <dgm:cxn modelId="{0833D6C4-F370-45B4-9E64-769A7D39B1F7}" type="presParOf" srcId="{5DAA9300-CBE3-4DF8-BC97-A5276C2B1127}" destId="{5EAEBD62-E678-45E4-9D99-83ABA3E9566D}" srcOrd="1" destOrd="0" presId="urn:microsoft.com/office/officeart/2016/7/layout/VerticalSolidActionList"/>
    <dgm:cxn modelId="{A521BCD0-B5CB-4C16-9E9B-24EC8BA188FD}" type="presParOf" srcId="{6C901647-6D84-4198-B4AD-FD4CF4FA6708}" destId="{9857C1C7-ABDC-4176-962C-53BA9FE7F0F0}" srcOrd="3" destOrd="0" presId="urn:microsoft.com/office/officeart/2016/7/layout/VerticalSolidActionList"/>
    <dgm:cxn modelId="{53B6F9B0-7277-4471-BE7A-2DF33B1AA3FD}" type="presParOf" srcId="{6C901647-6D84-4198-B4AD-FD4CF4FA6708}" destId="{6CE14EBF-AF8D-4A97-A4BD-334DD8B3E2A9}" srcOrd="4" destOrd="0" presId="urn:microsoft.com/office/officeart/2016/7/layout/VerticalSolidActionList"/>
    <dgm:cxn modelId="{0FF82C67-E8CA-477B-A0C2-6DBAFB14F9FC}" type="presParOf" srcId="{6CE14EBF-AF8D-4A97-A4BD-334DD8B3E2A9}" destId="{DA6D762E-2EA7-428D-A3F2-E127B8F0D88D}" srcOrd="0" destOrd="0" presId="urn:microsoft.com/office/officeart/2016/7/layout/VerticalSolidActionList"/>
    <dgm:cxn modelId="{8938AA28-8F32-41B8-91B6-37FC53651CEA}" type="presParOf" srcId="{6CE14EBF-AF8D-4A97-A4BD-334DD8B3E2A9}" destId="{5BD82968-681D-405D-B154-2105F39D045A}" srcOrd="1" destOrd="0" presId="urn:microsoft.com/office/officeart/2016/7/layout/VerticalSolidActionList"/>
    <dgm:cxn modelId="{027622B6-ECA9-4ECD-A78A-1A75C39A48CB}" type="presParOf" srcId="{6C901647-6D84-4198-B4AD-FD4CF4FA6708}" destId="{3F8CA0FD-99BB-4D5C-B925-9B7731ED822C}" srcOrd="5" destOrd="0" presId="urn:microsoft.com/office/officeart/2016/7/layout/VerticalSolidActionList"/>
    <dgm:cxn modelId="{3DF9DCEB-05B9-4941-89B0-665780118569}" type="presParOf" srcId="{6C901647-6D84-4198-B4AD-FD4CF4FA6708}" destId="{B53AD866-A29C-437A-B395-ABD25414D00E}" srcOrd="6" destOrd="0" presId="urn:microsoft.com/office/officeart/2016/7/layout/VerticalSolidActionList"/>
    <dgm:cxn modelId="{1F93E5BB-7CDC-4ABD-A80B-5CD4E585BC7D}" type="presParOf" srcId="{B53AD866-A29C-437A-B395-ABD25414D00E}" destId="{B983CAC3-FC35-4015-9A08-A7A53C97AAF6}" srcOrd="0" destOrd="0" presId="urn:microsoft.com/office/officeart/2016/7/layout/VerticalSolidActionList"/>
    <dgm:cxn modelId="{5067B0A2-2E32-4564-965C-542A9BFB8AC5}" type="presParOf" srcId="{B53AD866-A29C-437A-B395-ABD25414D00E}" destId="{F6730846-035A-4789-A3E7-68DE4C19DE87}" srcOrd="1" destOrd="0" presId="urn:microsoft.com/office/officeart/2016/7/layout/VerticalSolidAc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A1AA03-9909-458C-95C4-D16B13167445}">
      <dsp:nvSpPr>
        <dsp:cNvPr id="0" name=""/>
        <dsp:cNvSpPr/>
      </dsp:nvSpPr>
      <dsp:spPr>
        <a:xfrm>
          <a:off x="2190205" y="1762"/>
          <a:ext cx="8760821" cy="913063"/>
        </a:xfrm>
        <a:prstGeom prst="rect">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9984" tIns="231918" rIns="169984" bIns="231918" numCol="1" spcCol="1270" anchor="ctr" anchorCtr="0">
          <a:noAutofit/>
        </a:bodyPr>
        <a:lstStyle/>
        <a:p>
          <a:pPr marL="0" lvl="0" indent="0" algn="l" defTabSz="800100">
            <a:lnSpc>
              <a:spcPct val="90000"/>
            </a:lnSpc>
            <a:spcBef>
              <a:spcPct val="0"/>
            </a:spcBef>
            <a:spcAft>
              <a:spcPct val="35000"/>
            </a:spcAft>
            <a:buNone/>
          </a:pPr>
          <a:r>
            <a:rPr lang="en-US" sz="1800" kern="1200">
              <a:latin typeface="+mj-lt"/>
            </a:rPr>
            <a:t>MAR feasibility studies (Hernando &amp; Citrus)</a:t>
          </a:r>
        </a:p>
        <a:p>
          <a:pPr marL="0" lvl="0" indent="0" algn="l" defTabSz="622300">
            <a:lnSpc>
              <a:spcPct val="90000"/>
            </a:lnSpc>
            <a:spcBef>
              <a:spcPct val="0"/>
            </a:spcBef>
            <a:spcAft>
              <a:spcPct val="35000"/>
            </a:spcAft>
            <a:buNone/>
          </a:pPr>
          <a:r>
            <a:rPr lang="en-US" sz="1400" kern="1200"/>
            <a:t>Initiate Tier 3 conservation support and NPR regional expansion</a:t>
          </a:r>
          <a:endParaRPr lang="en-US" sz="1400" kern="1200">
            <a:latin typeface="+mj-lt"/>
          </a:endParaRPr>
        </a:p>
      </dsp:txBody>
      <dsp:txXfrm>
        <a:off x="2190205" y="1762"/>
        <a:ext cx="8760821" cy="913063"/>
      </dsp:txXfrm>
    </dsp:sp>
    <dsp:sp modelId="{56564D65-0D74-49C8-9255-4B12522F2BB7}">
      <dsp:nvSpPr>
        <dsp:cNvPr id="0" name=""/>
        <dsp:cNvSpPr/>
      </dsp:nvSpPr>
      <dsp:spPr>
        <a:xfrm>
          <a:off x="0" y="1762"/>
          <a:ext cx="2190205" cy="913063"/>
        </a:xfrm>
        <a:prstGeom prst="rect">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txBody>
        <a:bodyPr spcFirstLastPara="0" vert="horz" wrap="square" lIns="115898" tIns="90190" rIns="115898" bIns="90190" numCol="1" spcCol="1270" anchor="ctr" anchorCtr="0">
          <a:noAutofit/>
        </a:bodyPr>
        <a:lstStyle/>
        <a:p>
          <a:pPr marL="0" lvl="0" indent="0" algn="ctr" defTabSz="800100">
            <a:lnSpc>
              <a:spcPct val="90000"/>
            </a:lnSpc>
            <a:spcBef>
              <a:spcPct val="0"/>
            </a:spcBef>
            <a:spcAft>
              <a:spcPct val="35000"/>
            </a:spcAft>
            <a:buNone/>
          </a:pPr>
          <a:r>
            <a:rPr lang="en-US" sz="1800" kern="1200">
              <a:latin typeface="+mj-lt"/>
            </a:rPr>
            <a:t>Near-Term</a:t>
          </a:r>
        </a:p>
        <a:p>
          <a:pPr marL="0" lvl="0" indent="0" algn="ctr" defTabSz="800100">
            <a:lnSpc>
              <a:spcPct val="90000"/>
            </a:lnSpc>
            <a:spcBef>
              <a:spcPct val="0"/>
            </a:spcBef>
            <a:spcAft>
              <a:spcPct val="35000"/>
            </a:spcAft>
            <a:buNone/>
          </a:pPr>
          <a:r>
            <a:rPr lang="en-US" sz="1400" kern="1200">
              <a:latin typeface="+mj-lt"/>
            </a:rPr>
            <a:t>0-10 Years</a:t>
          </a:r>
          <a:endParaRPr lang="en-US" sz="1800" kern="1200">
            <a:latin typeface="+mj-lt"/>
          </a:endParaRPr>
        </a:p>
      </dsp:txBody>
      <dsp:txXfrm>
        <a:off x="0" y="1762"/>
        <a:ext cx="2190205" cy="913063"/>
      </dsp:txXfrm>
    </dsp:sp>
    <dsp:sp modelId="{5EAEBD62-E678-45E4-9D99-83ABA3E9566D}">
      <dsp:nvSpPr>
        <dsp:cNvPr id="0" name=""/>
        <dsp:cNvSpPr/>
      </dsp:nvSpPr>
      <dsp:spPr>
        <a:xfrm>
          <a:off x="2190205" y="969609"/>
          <a:ext cx="8760821" cy="913063"/>
        </a:xfrm>
        <a:prstGeom prst="rect">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9984" tIns="231918" rIns="169984" bIns="231918" numCol="1" spcCol="1270" anchor="ctr" anchorCtr="0">
          <a:noAutofit/>
        </a:bodyPr>
        <a:lstStyle/>
        <a:p>
          <a:pPr marL="0" lvl="0" indent="0" algn="l" defTabSz="800100">
            <a:lnSpc>
              <a:spcPct val="90000"/>
            </a:lnSpc>
            <a:spcBef>
              <a:spcPct val="0"/>
            </a:spcBef>
            <a:spcAft>
              <a:spcPct val="35000"/>
            </a:spcAft>
            <a:buNone/>
          </a:pPr>
          <a:r>
            <a:rPr lang="en-US" sz="1800" kern="1200">
              <a:latin typeface="+mj-lt"/>
            </a:rPr>
            <a:t>LFA wellfield development and aquifer recharge</a:t>
          </a:r>
        </a:p>
        <a:p>
          <a:pPr marL="0" lvl="0" indent="0" algn="l" defTabSz="800100">
            <a:lnSpc>
              <a:spcPct val="90000"/>
            </a:lnSpc>
            <a:spcBef>
              <a:spcPct val="0"/>
            </a:spcBef>
            <a:spcAft>
              <a:spcPct val="35000"/>
            </a:spcAft>
            <a:buNone/>
          </a:pPr>
          <a:r>
            <a:rPr lang="en-US" sz="1400" kern="1200"/>
            <a:t>Advance LFA feasibility and recharge evaluation</a:t>
          </a:r>
          <a:endParaRPr lang="en-US" sz="1400" kern="1200">
            <a:latin typeface="+mj-lt"/>
          </a:endParaRPr>
        </a:p>
      </dsp:txBody>
      <dsp:txXfrm>
        <a:off x="2190205" y="969609"/>
        <a:ext cx="8760821" cy="913063"/>
      </dsp:txXfrm>
    </dsp:sp>
    <dsp:sp modelId="{11358E36-0735-4720-86F1-141109A9D539}">
      <dsp:nvSpPr>
        <dsp:cNvPr id="0" name=""/>
        <dsp:cNvSpPr/>
      </dsp:nvSpPr>
      <dsp:spPr>
        <a:xfrm>
          <a:off x="0" y="969609"/>
          <a:ext cx="2190205" cy="913063"/>
        </a:xfrm>
        <a:prstGeom prst="rect">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txBody>
        <a:bodyPr spcFirstLastPara="0" vert="horz" wrap="square" lIns="115898" tIns="90190" rIns="115898" bIns="90190" numCol="1" spcCol="1270" anchor="ctr" anchorCtr="0">
          <a:noAutofit/>
        </a:bodyPr>
        <a:lstStyle/>
        <a:p>
          <a:pPr marL="0" lvl="0" indent="0" algn="ctr" defTabSz="800100">
            <a:lnSpc>
              <a:spcPct val="90000"/>
            </a:lnSpc>
            <a:spcBef>
              <a:spcPct val="0"/>
            </a:spcBef>
            <a:spcAft>
              <a:spcPct val="35000"/>
            </a:spcAft>
            <a:buNone/>
          </a:pPr>
          <a:r>
            <a:rPr lang="en-US" sz="1800" kern="1200">
              <a:latin typeface="+mj-lt"/>
            </a:rPr>
            <a:t>Mid-Term</a:t>
          </a:r>
        </a:p>
        <a:p>
          <a:pPr marL="0" lvl="0" indent="0" algn="ctr" defTabSz="800100">
            <a:lnSpc>
              <a:spcPct val="90000"/>
            </a:lnSpc>
            <a:spcBef>
              <a:spcPct val="0"/>
            </a:spcBef>
            <a:spcAft>
              <a:spcPct val="35000"/>
            </a:spcAft>
            <a:buNone/>
          </a:pPr>
          <a:r>
            <a:rPr lang="en-US" sz="1400" kern="1200">
              <a:latin typeface="+mj-lt"/>
            </a:rPr>
            <a:t>10-20 Years</a:t>
          </a:r>
          <a:endParaRPr lang="en-US" sz="1700" kern="1200">
            <a:latin typeface="+mj-lt"/>
          </a:endParaRPr>
        </a:p>
      </dsp:txBody>
      <dsp:txXfrm>
        <a:off x="0" y="969609"/>
        <a:ext cx="2190205" cy="913063"/>
      </dsp:txXfrm>
    </dsp:sp>
    <dsp:sp modelId="{5BD82968-681D-405D-B154-2105F39D045A}">
      <dsp:nvSpPr>
        <dsp:cNvPr id="0" name=""/>
        <dsp:cNvSpPr/>
      </dsp:nvSpPr>
      <dsp:spPr>
        <a:xfrm>
          <a:off x="2190205" y="1956704"/>
          <a:ext cx="8760821" cy="913063"/>
        </a:xfrm>
        <a:prstGeom prst="rect">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9984" tIns="231918" rIns="169984" bIns="231918" numCol="1" spcCol="1270" anchor="ctr" anchorCtr="0">
          <a:noAutofit/>
        </a:bodyPr>
        <a:lstStyle/>
        <a:p>
          <a:pPr marL="0" lvl="0" indent="0" algn="l" defTabSz="800100">
            <a:lnSpc>
              <a:spcPct val="90000"/>
            </a:lnSpc>
            <a:spcBef>
              <a:spcPct val="0"/>
            </a:spcBef>
            <a:spcAft>
              <a:spcPct val="35000"/>
            </a:spcAft>
            <a:buNone/>
          </a:pPr>
          <a:r>
            <a:rPr lang="en-US" sz="1800" kern="1200">
              <a:latin typeface="+mj-lt"/>
            </a:rPr>
            <a:t>Surface water and desalination options</a:t>
          </a:r>
        </a:p>
        <a:p>
          <a:pPr marL="0" lvl="0" indent="0" algn="l" defTabSz="622300">
            <a:lnSpc>
              <a:spcPct val="90000"/>
            </a:lnSpc>
            <a:spcBef>
              <a:spcPct val="0"/>
            </a:spcBef>
            <a:spcAft>
              <a:spcPct val="35000"/>
            </a:spcAft>
            <a:buNone/>
          </a:pPr>
          <a:r>
            <a:rPr lang="en-US" sz="1400" kern="1200"/>
            <a:t>Preserve future supply diversification opportunities</a:t>
          </a:r>
          <a:endParaRPr lang="en-US" sz="1400" kern="1200">
            <a:latin typeface="+mj-lt"/>
          </a:endParaRPr>
        </a:p>
      </dsp:txBody>
      <dsp:txXfrm>
        <a:off x="2190205" y="1956704"/>
        <a:ext cx="8760821" cy="913063"/>
      </dsp:txXfrm>
    </dsp:sp>
    <dsp:sp modelId="{DA6D762E-2EA7-428D-A3F2-E127B8F0D88D}">
      <dsp:nvSpPr>
        <dsp:cNvPr id="0" name=""/>
        <dsp:cNvSpPr/>
      </dsp:nvSpPr>
      <dsp:spPr>
        <a:xfrm>
          <a:off x="0" y="1937456"/>
          <a:ext cx="2190205" cy="913063"/>
        </a:xfrm>
        <a:prstGeom prst="rect">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txBody>
        <a:bodyPr spcFirstLastPara="0" vert="horz" wrap="square" lIns="115898" tIns="90190" rIns="115898" bIns="90190" numCol="1" spcCol="1270" anchor="ctr" anchorCtr="0">
          <a:noAutofit/>
        </a:bodyPr>
        <a:lstStyle/>
        <a:p>
          <a:pPr marL="0" lvl="0" indent="0" algn="ctr" defTabSz="800100">
            <a:lnSpc>
              <a:spcPct val="90000"/>
            </a:lnSpc>
            <a:spcBef>
              <a:spcPct val="0"/>
            </a:spcBef>
            <a:spcAft>
              <a:spcPct val="35000"/>
            </a:spcAft>
            <a:buNone/>
          </a:pPr>
          <a:r>
            <a:rPr lang="en-US" sz="1800" kern="1200">
              <a:latin typeface="+mj-lt"/>
            </a:rPr>
            <a:t>Long-Term</a:t>
          </a:r>
        </a:p>
        <a:p>
          <a:pPr marL="0" lvl="0" indent="0" algn="ctr" defTabSz="800100">
            <a:lnSpc>
              <a:spcPct val="90000"/>
            </a:lnSpc>
            <a:spcBef>
              <a:spcPct val="0"/>
            </a:spcBef>
            <a:spcAft>
              <a:spcPct val="35000"/>
            </a:spcAft>
            <a:buNone/>
          </a:pPr>
          <a:r>
            <a:rPr lang="en-US" sz="1400" kern="1200">
              <a:latin typeface="+mj-lt"/>
            </a:rPr>
            <a:t>20+ Years</a:t>
          </a:r>
        </a:p>
      </dsp:txBody>
      <dsp:txXfrm>
        <a:off x="0" y="1937456"/>
        <a:ext cx="2190205" cy="913063"/>
      </dsp:txXfrm>
    </dsp:sp>
    <dsp:sp modelId="{F6730846-035A-4789-A3E7-68DE4C19DE87}">
      <dsp:nvSpPr>
        <dsp:cNvPr id="0" name=""/>
        <dsp:cNvSpPr/>
      </dsp:nvSpPr>
      <dsp:spPr>
        <a:xfrm>
          <a:off x="2190205" y="2905303"/>
          <a:ext cx="8760821" cy="913063"/>
        </a:xfrm>
        <a:prstGeom prst="rect">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9984" tIns="231918" rIns="169984" bIns="231918" numCol="1" spcCol="1270" anchor="ctr" anchorCtr="0">
          <a:noAutofit/>
        </a:bodyPr>
        <a:lstStyle/>
        <a:p>
          <a:pPr marL="0" lvl="0" indent="0" algn="l" defTabSz="800100">
            <a:lnSpc>
              <a:spcPct val="90000"/>
            </a:lnSpc>
            <a:spcBef>
              <a:spcPct val="0"/>
            </a:spcBef>
            <a:spcAft>
              <a:spcPct val="35000"/>
            </a:spcAft>
            <a:buNone/>
          </a:pPr>
          <a:r>
            <a:rPr lang="en-US" sz="1800" kern="1200">
              <a:latin typeface="+mj-lt"/>
            </a:rPr>
            <a:t>Expand regional monitoring and data integration</a:t>
          </a:r>
        </a:p>
        <a:p>
          <a:pPr marL="0" lvl="0" indent="0" algn="l" defTabSz="622300">
            <a:lnSpc>
              <a:spcPct val="90000"/>
            </a:lnSpc>
            <a:spcBef>
              <a:spcPct val="0"/>
            </a:spcBef>
            <a:spcAft>
              <a:spcPct val="35000"/>
            </a:spcAft>
            <a:buNone/>
          </a:pPr>
          <a:r>
            <a:rPr lang="en-US" sz="1400" kern="1200">
              <a:solidFill>
                <a:srgbClr val="000000">
                  <a:hueOff val="0"/>
                  <a:satOff val="0"/>
                  <a:lumOff val="0"/>
                  <a:alphaOff val="0"/>
                </a:srgbClr>
              </a:solidFill>
              <a:latin typeface="Arial" panose="020B0604020202020204"/>
              <a:ea typeface="+mn-ea"/>
              <a:cs typeface="+mn-cs"/>
            </a:rPr>
            <a:t>Support conservation, NPR expansion, and adaptive management</a:t>
          </a:r>
        </a:p>
      </dsp:txBody>
      <dsp:txXfrm>
        <a:off x="2190205" y="2905303"/>
        <a:ext cx="8760821" cy="913063"/>
      </dsp:txXfrm>
    </dsp:sp>
    <dsp:sp modelId="{B983CAC3-FC35-4015-9A08-A7A53C97AAF6}">
      <dsp:nvSpPr>
        <dsp:cNvPr id="0" name=""/>
        <dsp:cNvSpPr/>
      </dsp:nvSpPr>
      <dsp:spPr>
        <a:xfrm>
          <a:off x="0" y="2905303"/>
          <a:ext cx="2190205" cy="913063"/>
        </a:xfrm>
        <a:prstGeom prst="rect">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txBody>
        <a:bodyPr spcFirstLastPara="0" vert="horz" wrap="square" lIns="115898" tIns="90190" rIns="115898" bIns="90190" numCol="1" spcCol="1270" anchor="ctr" anchorCtr="0">
          <a:noAutofit/>
        </a:bodyPr>
        <a:lstStyle/>
        <a:p>
          <a:pPr marL="0" lvl="0" indent="0" algn="ctr" defTabSz="800100">
            <a:lnSpc>
              <a:spcPct val="90000"/>
            </a:lnSpc>
            <a:spcBef>
              <a:spcPct val="0"/>
            </a:spcBef>
            <a:spcAft>
              <a:spcPct val="35000"/>
            </a:spcAft>
            <a:buNone/>
          </a:pPr>
          <a:r>
            <a:rPr lang="en-US" sz="1800" kern="1200">
              <a:latin typeface="+mj-lt"/>
            </a:rPr>
            <a:t>Ongoing</a:t>
          </a:r>
        </a:p>
      </dsp:txBody>
      <dsp:txXfrm>
        <a:off x="0" y="2905303"/>
        <a:ext cx="2190205" cy="913063"/>
      </dsp:txXfrm>
    </dsp:sp>
  </dsp:spTree>
</dsp:drawing>
</file>

<file path=ppt/diagrams/layout1.xml><?xml version="1.0" encoding="utf-8"?>
<dgm:layoutDef xmlns:dgm="http://schemas.openxmlformats.org/drawingml/2006/diagram" xmlns:a="http://schemas.openxmlformats.org/drawingml/2006/main" uniqueId="urn:microsoft.com/office/officeart/2016/7/layout/VerticalSolidActionList">
  <dgm:title val="Vertical Solid Action List"/>
  <dgm:desc val="Use to show non-sequential or grouped lists of information. Works well with large amounts of text. All text has the same level of emphasis, and direction is not implied."/>
  <dgm:catLst>
    <dgm:cat type="list"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 modelId="5">
          <dgm:prSet phldr="1"/>
        </dgm:pt>
        <dgm:pt modelId="51">
          <dgm:prSet phldr="1"/>
        </dgm:pt>
      </dgm:ptLst>
      <dgm:cxnLst>
        <dgm:cxn modelId="4" srcId="0" destId="1" srcOrd="0" destOrd="0"/>
        <dgm:cxn modelId="5" srcId="0" destId="2" srcOrd="1" destOrd="0"/>
        <dgm:cxn modelId="6" srcId="0" destId="3" srcOrd="2" destOrd="0"/>
        <dgm:cxn modelId="7" srcId="0" destId="4" srcOrd="3" destOrd="0"/>
        <dgm:cxn modelId="8" srcId="0" destId="5" srcOrd="4" destOrd="0"/>
        <dgm:cxn modelId="13" srcId="1" destId="11" srcOrd="0" destOrd="0"/>
        <dgm:cxn modelId="23" srcId="2" destId="21" srcOrd="0" destOrd="0"/>
        <dgm:cxn modelId="33" srcId="3" destId="31" srcOrd="0" destOrd="0"/>
        <dgm:cxn modelId="43" srcId="4" destId="41" srcOrd="0" destOrd="0"/>
        <dgm:cxn modelId="53" srcId="5" destId="5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6"/>
      <dgm:constr type="primFontSz" for="des" forName="parentText" op="equ" val="28"/>
      <dgm:constr type="primFontSz" for="des" forName="descendantText" refType="primFontSz" refFor="des" refForName="parentText" op="lte" fact="0.82"/>
      <dgm:constr type="primFontSz" for="des" forName="parentText" refType="primFontSz" refFor="des" refForName="descendantText" op="lte" fact="1.25"/>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2"/>
          <dgm:constr type="w" for="ch" forName="descendantText" refType="w" fact="0.8"/>
          <dgm:constr type="h" for="ch" forName="parentText" refType="h"/>
          <dgm:constr type="h" for="ch" forName="descendantText" refType="h" refFor="ch" refForName="parentText"/>
        </dgm:constrLst>
        <dgm:ruleLst/>
        <dgm:layoutNode name="parentText" styleLbl="alignNode1">
          <dgm:varLst>
            <dgm:chMax val="1"/>
            <dgm:bulletEnabled/>
          </dgm:varLst>
          <dgm:alg type="tx"/>
          <dgm:shape xmlns:r="http://schemas.openxmlformats.org/officeDocument/2006/relationships" type="rect" r:blip="" zOrderOff="3">
            <dgm:adjLst/>
          </dgm:shape>
          <dgm:presOf axis="self" ptType="node"/>
          <dgm:constrLst>
            <dgm:constr type="tMarg" refType="h" fact="0.28"/>
            <dgm:constr type="bMarg" refType="h" fact="0.28"/>
            <dgm:constr type="lMarg" refType="w" fact="0.15"/>
            <dgm:constr type="rMarg" refType="w" fact="0.15"/>
          </dgm:constrLst>
          <dgm:ruleLst>
            <dgm:rule type="primFontSz" val="15" fact="NaN" max="NaN"/>
          </dgm:ruleLst>
        </dgm:layoutNode>
        <dgm:layoutNode name="descendantText" styleLbl="alignAccFollowNode1">
          <dgm:varLst>
            <dgm:bulletEnabled/>
          </dgm:varLst>
          <dgm:alg type="tx">
            <dgm:param type="stBulletLvl" val="0"/>
            <dgm:param type="parTxLTRAlign" val="l"/>
            <dgm:param type="shpTxLTRAlignCh" val="l"/>
            <dgm:param type="parTxRTLAlign" val="r"/>
            <dgm:param type="shpTxRTLAlignCh" val="r"/>
          </dgm:alg>
          <dgm:choose name="Name10">
            <dgm:if name="Name11" func="var" arg="dir" op="equ" val="norm">
              <dgm:shape xmlns:r="http://schemas.openxmlformats.org/officeDocument/2006/relationships" type="rect" r:blip="">
                <dgm:adjLst/>
              </dgm:shape>
            </dgm:if>
            <dgm:else name="Name12">
              <dgm:shape xmlns:r="http://schemas.openxmlformats.org/officeDocument/2006/relationships" type="rect" r:blip="">
                <dgm:adjLst/>
              </dgm:shape>
            </dgm:else>
          </dgm:choose>
          <dgm:presOf axis="des" ptType="node"/>
          <dgm:constrLst>
            <dgm:constr type="primFontSz" val="24"/>
            <dgm:constr type="lMarg" refType="w" fact="0.055"/>
            <dgm:constr type="rMarg" refType="w" fact="0.055"/>
            <dgm:constr type="tMarg" refType="h" fact="0.72"/>
            <dgm:constr type="bMarg" refType="h" fact="0.72"/>
          </dgm:constrLst>
          <dgm:ruleLst>
            <dgm:rule type="primFontSz" val="11" fact="NaN" max="NaN"/>
          </dgm:ruleLst>
        </dgm:layoutNod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D569546-332E-4211-95DB-1DA9E152A561}"/>
              </a:ext>
            </a:extLst>
          </p:cNvPr>
          <p:cNvSpPr>
            <a:spLocks noGrp="1"/>
          </p:cNvSpPr>
          <p:nvPr>
            <p:ph type="hdr" sz="quarter"/>
          </p:nvPr>
        </p:nvSpPr>
        <p:spPr>
          <a:xfrm>
            <a:off x="0" y="0"/>
            <a:ext cx="3011699" cy="463408"/>
          </a:xfrm>
          <a:prstGeom prst="rect">
            <a:avLst/>
          </a:prstGeom>
        </p:spPr>
        <p:txBody>
          <a:bodyPr vert="horz" lIns="92486" tIns="46242" rIns="92486" bIns="46242" rtlCol="0"/>
          <a:lstStyle>
            <a:lvl1pPr algn="l">
              <a:defRPr sz="1200"/>
            </a:lvl1pPr>
          </a:lstStyle>
          <a:p>
            <a:endParaRPr lang="en-US"/>
          </a:p>
        </p:txBody>
      </p:sp>
      <p:sp>
        <p:nvSpPr>
          <p:cNvPr id="3" name="Date Placeholder 2">
            <a:extLst>
              <a:ext uri="{FF2B5EF4-FFF2-40B4-BE49-F238E27FC236}">
                <a16:creationId xmlns:a16="http://schemas.microsoft.com/office/drawing/2014/main" id="{7F085309-B635-429E-86FC-5F8C7AE2B8A0}"/>
              </a:ext>
            </a:extLst>
          </p:cNvPr>
          <p:cNvSpPr>
            <a:spLocks noGrp="1"/>
          </p:cNvSpPr>
          <p:nvPr>
            <p:ph type="dt" sz="quarter" idx="1"/>
          </p:nvPr>
        </p:nvSpPr>
        <p:spPr>
          <a:xfrm>
            <a:off x="3936768" y="0"/>
            <a:ext cx="3011699" cy="463408"/>
          </a:xfrm>
          <a:prstGeom prst="rect">
            <a:avLst/>
          </a:prstGeom>
        </p:spPr>
        <p:txBody>
          <a:bodyPr vert="horz" lIns="92486" tIns="46242" rIns="92486" bIns="46242" rtlCol="0"/>
          <a:lstStyle>
            <a:lvl1pPr algn="r">
              <a:defRPr sz="1200"/>
            </a:lvl1pPr>
          </a:lstStyle>
          <a:p>
            <a:fld id="{A94B0499-922B-4F73-B31C-DAFF6886BFE4}" type="datetimeFigureOut">
              <a:rPr lang="en-US" smtClean="0"/>
              <a:t>5/20/2026</a:t>
            </a:fld>
            <a:endParaRPr lang="en-US"/>
          </a:p>
        </p:txBody>
      </p:sp>
      <p:sp>
        <p:nvSpPr>
          <p:cNvPr id="4" name="Footer Placeholder 3">
            <a:extLst>
              <a:ext uri="{FF2B5EF4-FFF2-40B4-BE49-F238E27FC236}">
                <a16:creationId xmlns:a16="http://schemas.microsoft.com/office/drawing/2014/main" id="{6196DB80-BE33-494C-94E9-C41D596586E1}"/>
              </a:ext>
            </a:extLst>
          </p:cNvPr>
          <p:cNvSpPr>
            <a:spLocks noGrp="1"/>
          </p:cNvSpPr>
          <p:nvPr>
            <p:ph type="ftr" sz="quarter" idx="2"/>
          </p:nvPr>
        </p:nvSpPr>
        <p:spPr>
          <a:xfrm>
            <a:off x="0" y="8772669"/>
            <a:ext cx="3011699" cy="463407"/>
          </a:xfrm>
          <a:prstGeom prst="rect">
            <a:avLst/>
          </a:prstGeom>
        </p:spPr>
        <p:txBody>
          <a:bodyPr vert="horz" lIns="92486" tIns="46242" rIns="92486" bIns="46242"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D21B0356-3F79-47FD-A02C-83B84287EF38}"/>
              </a:ext>
            </a:extLst>
          </p:cNvPr>
          <p:cNvSpPr>
            <a:spLocks noGrp="1"/>
          </p:cNvSpPr>
          <p:nvPr>
            <p:ph type="sldNum" sz="quarter" idx="3"/>
          </p:nvPr>
        </p:nvSpPr>
        <p:spPr>
          <a:xfrm>
            <a:off x="3936768" y="8772669"/>
            <a:ext cx="3011699" cy="463407"/>
          </a:xfrm>
          <a:prstGeom prst="rect">
            <a:avLst/>
          </a:prstGeom>
        </p:spPr>
        <p:txBody>
          <a:bodyPr vert="horz" lIns="92486" tIns="46242" rIns="92486" bIns="46242" rtlCol="0" anchor="b"/>
          <a:lstStyle>
            <a:lvl1pPr algn="r">
              <a:defRPr sz="1200"/>
            </a:lvl1pPr>
          </a:lstStyle>
          <a:p>
            <a:fld id="{DE5DFD90-9761-4F9A-B089-A6BD65B9811D}" type="slidenum">
              <a:rPr lang="en-US" smtClean="0"/>
              <a:t>‹#›</a:t>
            </a:fld>
            <a:endParaRPr lang="en-US"/>
          </a:p>
        </p:txBody>
      </p:sp>
    </p:spTree>
    <p:extLst>
      <p:ext uri="{BB962C8B-B14F-4D97-AF65-F5344CB8AC3E}">
        <p14:creationId xmlns:p14="http://schemas.microsoft.com/office/powerpoint/2010/main" val="18075480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3408"/>
          </a:xfrm>
          <a:prstGeom prst="rect">
            <a:avLst/>
          </a:prstGeom>
        </p:spPr>
        <p:txBody>
          <a:bodyPr vert="horz" lIns="92486" tIns="46242" rIns="92486" bIns="46242" rtlCol="0"/>
          <a:lstStyle>
            <a:lvl1pPr algn="l">
              <a:defRPr sz="1200"/>
            </a:lvl1pPr>
          </a:lstStyle>
          <a:p>
            <a:endParaRPr lang="en-US"/>
          </a:p>
        </p:txBody>
      </p:sp>
      <p:sp>
        <p:nvSpPr>
          <p:cNvPr id="3" name="Date Placeholder 2"/>
          <p:cNvSpPr>
            <a:spLocks noGrp="1"/>
          </p:cNvSpPr>
          <p:nvPr>
            <p:ph type="dt" idx="1"/>
          </p:nvPr>
        </p:nvSpPr>
        <p:spPr>
          <a:xfrm>
            <a:off x="3936768" y="0"/>
            <a:ext cx="3011699" cy="463408"/>
          </a:xfrm>
          <a:prstGeom prst="rect">
            <a:avLst/>
          </a:prstGeom>
        </p:spPr>
        <p:txBody>
          <a:bodyPr vert="horz" lIns="92486" tIns="46242" rIns="92486" bIns="46242" rtlCol="0"/>
          <a:lstStyle>
            <a:lvl1pPr algn="r">
              <a:defRPr sz="1200"/>
            </a:lvl1pPr>
          </a:lstStyle>
          <a:p>
            <a:fld id="{178673ED-4761-44D7-8403-8763DE36FEF4}" type="datetimeFigureOut">
              <a:rPr lang="en-US" smtClean="0"/>
              <a:t>5/20/2026</a:t>
            </a:fld>
            <a:endParaRPr lang="en-US"/>
          </a:p>
        </p:txBody>
      </p:sp>
      <p:sp>
        <p:nvSpPr>
          <p:cNvPr id="4" name="Slide Image Placeholder 3"/>
          <p:cNvSpPr>
            <a:spLocks noGrp="1" noRot="1" noChangeAspect="1"/>
          </p:cNvSpPr>
          <p:nvPr>
            <p:ph type="sldImg" idx="2"/>
          </p:nvPr>
        </p:nvSpPr>
        <p:spPr>
          <a:xfrm>
            <a:off x="704850" y="1154113"/>
            <a:ext cx="5540375" cy="3117850"/>
          </a:xfrm>
          <a:prstGeom prst="rect">
            <a:avLst/>
          </a:prstGeom>
          <a:noFill/>
          <a:ln w="12700">
            <a:solidFill>
              <a:prstClr val="black"/>
            </a:solidFill>
          </a:ln>
        </p:spPr>
        <p:txBody>
          <a:bodyPr vert="horz" lIns="92486" tIns="46242" rIns="92486" bIns="46242" rtlCol="0" anchor="ctr"/>
          <a:lstStyle/>
          <a:p>
            <a:endParaRPr lang="en-US"/>
          </a:p>
        </p:txBody>
      </p:sp>
      <p:sp>
        <p:nvSpPr>
          <p:cNvPr id="5" name="Notes Placeholder 4"/>
          <p:cNvSpPr>
            <a:spLocks noGrp="1"/>
          </p:cNvSpPr>
          <p:nvPr>
            <p:ph type="body" sz="quarter" idx="3"/>
          </p:nvPr>
        </p:nvSpPr>
        <p:spPr>
          <a:xfrm>
            <a:off x="695008" y="4444861"/>
            <a:ext cx="5560060" cy="3636705"/>
          </a:xfrm>
          <a:prstGeom prst="rect">
            <a:avLst/>
          </a:prstGeom>
        </p:spPr>
        <p:txBody>
          <a:bodyPr vert="horz" lIns="92486" tIns="46242" rIns="92486" bIns="4624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9"/>
            <a:ext cx="3011699" cy="463407"/>
          </a:xfrm>
          <a:prstGeom prst="rect">
            <a:avLst/>
          </a:prstGeom>
        </p:spPr>
        <p:txBody>
          <a:bodyPr vert="horz" lIns="92486" tIns="46242" rIns="92486" bIns="46242" rtlCol="0" anchor="b"/>
          <a:lstStyle>
            <a:lvl1pPr algn="l">
              <a:defRPr sz="1200"/>
            </a:lvl1pPr>
          </a:lstStyle>
          <a:p>
            <a:endParaRPr lang="en-US"/>
          </a:p>
        </p:txBody>
      </p:sp>
      <p:sp>
        <p:nvSpPr>
          <p:cNvPr id="7" name="Slide Number Placeholder 6"/>
          <p:cNvSpPr>
            <a:spLocks noGrp="1"/>
          </p:cNvSpPr>
          <p:nvPr>
            <p:ph type="sldNum" sz="quarter" idx="5"/>
          </p:nvPr>
        </p:nvSpPr>
        <p:spPr>
          <a:xfrm>
            <a:off x="3936768" y="8772669"/>
            <a:ext cx="3011699" cy="463407"/>
          </a:xfrm>
          <a:prstGeom prst="rect">
            <a:avLst/>
          </a:prstGeom>
        </p:spPr>
        <p:txBody>
          <a:bodyPr vert="horz" lIns="92486" tIns="46242" rIns="92486" bIns="46242" rtlCol="0" anchor="b"/>
          <a:lstStyle>
            <a:lvl1pPr algn="r">
              <a:defRPr sz="1200"/>
            </a:lvl1pPr>
          </a:lstStyle>
          <a:p>
            <a:fld id="{9FDFC3C5-E714-42AD-8E34-FC58A007687B}" type="slidenum">
              <a:rPr lang="en-US" smtClean="0"/>
              <a:t>‹#›</a:t>
            </a:fld>
            <a:endParaRPr lang="en-US"/>
          </a:p>
        </p:txBody>
      </p:sp>
    </p:spTree>
    <p:extLst>
      <p:ext uri="{BB962C8B-B14F-4D97-AF65-F5344CB8AC3E}">
        <p14:creationId xmlns:p14="http://schemas.microsoft.com/office/powerpoint/2010/main" val="31845318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Good morning. Today we are presenting the final Regional Water Supply Plan Update for WRWSA. This effort was completed in coordination with member governments, utilities, and the Southwest Florida Water Management District to support long-term regional water supply planning.</a:t>
            </a:r>
          </a:p>
        </p:txBody>
      </p:sp>
      <p:sp>
        <p:nvSpPr>
          <p:cNvPr id="4" name="Slide Number Placeholder 3"/>
          <p:cNvSpPr>
            <a:spLocks noGrp="1"/>
          </p:cNvSpPr>
          <p:nvPr>
            <p:ph type="sldNum" sz="quarter" idx="5"/>
          </p:nvPr>
        </p:nvSpPr>
        <p:spPr/>
        <p:txBody>
          <a:bodyPr/>
          <a:lstStyle/>
          <a:p>
            <a:fld id="{9FDFC3C5-E714-42AD-8E34-FC58A007687B}" type="slidenum">
              <a:rPr lang="en-US" smtClean="0"/>
              <a:t>1</a:t>
            </a:fld>
            <a:endParaRPr lang="en-US"/>
          </a:p>
        </p:txBody>
      </p:sp>
    </p:spTree>
    <p:extLst>
      <p:ext uri="{BB962C8B-B14F-4D97-AF65-F5344CB8AC3E}">
        <p14:creationId xmlns:p14="http://schemas.microsoft.com/office/powerpoint/2010/main" val="12957601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8D93BC-84C5-298A-5CA8-515F5836218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A6A560F-3F79-09EF-A2A2-CB6B2640CCBB}"/>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7838CE8F-CCCB-9355-2463-B1F1E6A5420F}"/>
              </a:ext>
            </a:extLst>
          </p:cNvPr>
          <p:cNvSpPr>
            <a:spLocks noGrp="1"/>
          </p:cNvSpPr>
          <p:nvPr>
            <p:ph type="body" idx="1"/>
          </p:nvPr>
        </p:nvSpPr>
        <p:spPr/>
        <p:txBody>
          <a:bodyPr/>
          <a:lstStyle/>
          <a:p>
            <a:r>
              <a:rPr lang="en-US"/>
              <a:t>This was a multi-county planning effort focused on identifying long-term regional water supply opportunities across Citrus, Hernando, Marion, and Sumter Counties.</a:t>
            </a:r>
          </a:p>
          <a:p>
            <a:endParaRPr lang="en-US"/>
          </a:p>
          <a:p>
            <a:r>
              <a:rPr lang="en-US"/>
              <a:t>The primary goals were to:</a:t>
            </a:r>
          </a:p>
          <a:p>
            <a:endParaRPr lang="en-US"/>
          </a:p>
          <a:p>
            <a:pPr marL="168278" indent="-168278">
              <a:buFont typeface="Arial" panose="020B0604020202020204" pitchFamily="34" charset="0"/>
              <a:buChar char="•"/>
            </a:pPr>
            <a:r>
              <a:rPr lang="en-US"/>
              <a:t>update regional demand projections, </a:t>
            </a:r>
          </a:p>
          <a:p>
            <a:pPr marL="168278" indent="-168278">
              <a:buFont typeface="Arial" panose="020B0604020202020204" pitchFamily="34" charset="0"/>
              <a:buChar char="•"/>
            </a:pPr>
            <a:endParaRPr lang="en-US"/>
          </a:p>
          <a:p>
            <a:pPr marL="168278" indent="-168278">
              <a:buFont typeface="Arial" panose="020B0604020202020204" pitchFamily="34" charset="0"/>
              <a:buChar char="•"/>
            </a:pPr>
            <a:r>
              <a:rPr lang="en-US"/>
              <a:t>evaluate conservation and reclaimed water opportunities, </a:t>
            </a:r>
          </a:p>
          <a:p>
            <a:pPr marL="168278" indent="-168278">
              <a:buFont typeface="Arial" panose="020B0604020202020204" pitchFamily="34" charset="0"/>
              <a:buChar char="•"/>
            </a:pPr>
            <a:endParaRPr lang="en-US"/>
          </a:p>
          <a:p>
            <a:pPr marL="168278" indent="-168278">
              <a:buFont typeface="Arial" panose="020B0604020202020204" pitchFamily="34" charset="0"/>
              <a:buChar char="•"/>
            </a:pPr>
            <a:r>
              <a:rPr lang="en-US"/>
              <a:t>assess available water resources, </a:t>
            </a:r>
          </a:p>
          <a:p>
            <a:pPr marL="168278" indent="-168278">
              <a:buFont typeface="Arial" panose="020B0604020202020204" pitchFamily="34" charset="0"/>
              <a:buChar char="•"/>
            </a:pPr>
            <a:endParaRPr lang="en-US"/>
          </a:p>
          <a:p>
            <a:pPr marL="168278" indent="-168278">
              <a:buFont typeface="Arial" panose="020B0604020202020204" pitchFamily="34" charset="0"/>
              <a:buChar char="•"/>
            </a:pPr>
            <a:r>
              <a:rPr lang="en-US"/>
              <a:t>and support long-term regional coordination. </a:t>
            </a:r>
          </a:p>
          <a:p>
            <a:pPr marL="168278" indent="-168278">
              <a:buFont typeface="Arial" panose="020B0604020202020204" pitchFamily="34" charset="0"/>
              <a:buChar char="•"/>
            </a:pPr>
            <a:endParaRPr lang="en-US"/>
          </a:p>
          <a:p>
            <a:pPr marL="168278" indent="-168278">
              <a:buFont typeface="Arial" panose="020B0604020202020204" pitchFamily="34" charset="0"/>
              <a:buChar char="•"/>
            </a:pPr>
            <a:r>
              <a:rPr lang="en-US"/>
              <a:t>The plan was cooperatively funded with SWFWMD in support of the 2025 Northern Region RWSP update.</a:t>
            </a:r>
          </a:p>
          <a:p>
            <a:pPr marL="168278" indent="-168278">
              <a:buFont typeface="Arial" panose="020B0604020202020204" pitchFamily="34" charset="0"/>
              <a:buChar char="•"/>
            </a:pPr>
            <a:endParaRPr lang="en-US"/>
          </a:p>
          <a:p>
            <a:pPr marL="168278" indent="-168278">
              <a:buFont typeface="Arial" panose="020B0604020202020204" pitchFamily="34" charset="0"/>
              <a:buChar char="•"/>
            </a:pPr>
            <a:r>
              <a:rPr lang="en-US"/>
              <a:t>Today’s requested action is adoption of the final report</a:t>
            </a:r>
          </a:p>
        </p:txBody>
      </p:sp>
      <p:sp>
        <p:nvSpPr>
          <p:cNvPr id="4" name="Slide Number Placeholder 3">
            <a:extLst>
              <a:ext uri="{FF2B5EF4-FFF2-40B4-BE49-F238E27FC236}">
                <a16:creationId xmlns:a16="http://schemas.microsoft.com/office/drawing/2014/main" id="{995E1F91-28FC-EA17-5085-533942360FEF}"/>
              </a:ext>
            </a:extLst>
          </p:cNvPr>
          <p:cNvSpPr>
            <a:spLocks noGrp="1"/>
          </p:cNvSpPr>
          <p:nvPr>
            <p:ph type="sldNum" sz="quarter" idx="5"/>
          </p:nvPr>
        </p:nvSpPr>
        <p:spPr/>
        <p:txBody>
          <a:bodyPr/>
          <a:lstStyle/>
          <a:p>
            <a:fld id="{9FDFC3C5-E714-42AD-8E34-FC58A007687B}" type="slidenum">
              <a:rPr lang="en-US" smtClean="0"/>
              <a:t>2</a:t>
            </a:fld>
            <a:endParaRPr lang="en-US"/>
          </a:p>
        </p:txBody>
      </p:sp>
    </p:spTree>
    <p:extLst>
      <p:ext uri="{BB962C8B-B14F-4D97-AF65-F5344CB8AC3E}">
        <p14:creationId xmlns:p14="http://schemas.microsoft.com/office/powerpoint/2010/main" val="5440981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Regional demands are projected to continue increasing through 2045, primarily driven by population growth.</a:t>
            </a:r>
          </a:p>
          <a:p>
            <a:endParaRPr lang="en-US"/>
          </a:p>
          <a:p>
            <a:r>
              <a:rPr lang="en-US"/>
              <a:t>The forecasts were developed using District data, utility planning information, and utility master plans.</a:t>
            </a:r>
          </a:p>
          <a:p>
            <a:endParaRPr lang="en-US"/>
          </a:p>
          <a:p>
            <a:r>
              <a:rPr lang="en-US"/>
              <a:t>The projections also incorporate conservation and reclaimed water assumptions, which help moderate future potable demand growth over time.</a:t>
            </a:r>
          </a:p>
          <a:p>
            <a:endParaRPr lang="en-US"/>
          </a:p>
          <a:p>
            <a:r>
              <a:rPr lang="en-US"/>
              <a:t>Overall regional demand increases from approximately 170 MGD in 2020 to approximately 237 MGD by 2045.</a:t>
            </a:r>
          </a:p>
          <a:p>
            <a:endParaRPr lang="en-US"/>
          </a:p>
        </p:txBody>
      </p:sp>
      <p:sp>
        <p:nvSpPr>
          <p:cNvPr id="4" name="Slide Number Placeholder 3"/>
          <p:cNvSpPr>
            <a:spLocks noGrp="1"/>
          </p:cNvSpPr>
          <p:nvPr>
            <p:ph type="sldNum" sz="quarter" idx="5"/>
          </p:nvPr>
        </p:nvSpPr>
        <p:spPr/>
        <p:txBody>
          <a:bodyPr/>
          <a:lstStyle/>
          <a:p>
            <a:fld id="{9FDFC3C5-E714-42AD-8E34-FC58A007687B}" type="slidenum">
              <a:rPr lang="en-US" smtClean="0"/>
              <a:t>3</a:t>
            </a:fld>
            <a:endParaRPr lang="en-US"/>
          </a:p>
        </p:txBody>
      </p:sp>
    </p:spTree>
    <p:extLst>
      <p:ext uri="{BB962C8B-B14F-4D97-AF65-F5344CB8AC3E}">
        <p14:creationId xmlns:p14="http://schemas.microsoft.com/office/powerpoint/2010/main" val="1489822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This slide summarizes the reclaimed water assumptions incorporated into the planning analysis.</a:t>
            </a:r>
          </a:p>
          <a:p>
            <a:endParaRPr lang="en-US"/>
          </a:p>
          <a:p>
            <a:r>
              <a:rPr lang="en-US"/>
              <a:t>The projections are based on utility planning information and utility survey responses.</a:t>
            </a:r>
          </a:p>
          <a:p>
            <a:endParaRPr lang="en-US"/>
          </a:p>
          <a:p>
            <a:r>
              <a:rPr lang="en-US"/>
              <a:t>Beneficial reuse is projected to increase by approximately 20 MGD by 2045, reflecting planned reuse expansion across the region.</a:t>
            </a:r>
          </a:p>
          <a:p>
            <a:endParaRPr lang="en-US"/>
          </a:p>
          <a:p>
            <a:r>
              <a:rPr lang="en-US"/>
              <a:t>At the same time, a substantial volume of non-beneficial reuse remains available regionally, which may represent future opportunities for recharge, reuse expansion, and alternative water supply development.</a:t>
            </a:r>
          </a:p>
          <a:p>
            <a:endParaRPr lang="en-US"/>
          </a:p>
        </p:txBody>
      </p:sp>
      <p:sp>
        <p:nvSpPr>
          <p:cNvPr id="4" name="Slide Number Placeholder 3"/>
          <p:cNvSpPr>
            <a:spLocks noGrp="1"/>
          </p:cNvSpPr>
          <p:nvPr>
            <p:ph type="sldNum" sz="quarter" idx="5"/>
          </p:nvPr>
        </p:nvSpPr>
        <p:spPr/>
        <p:txBody>
          <a:bodyPr/>
          <a:lstStyle/>
          <a:p>
            <a:fld id="{9FDFC3C5-E714-42AD-8E34-FC58A007687B}" type="slidenum">
              <a:rPr lang="en-US" smtClean="0"/>
              <a:t>4</a:t>
            </a:fld>
            <a:endParaRPr lang="en-US"/>
          </a:p>
        </p:txBody>
      </p:sp>
    </p:spTree>
    <p:extLst>
      <p:ext uri="{BB962C8B-B14F-4D97-AF65-F5344CB8AC3E}">
        <p14:creationId xmlns:p14="http://schemas.microsoft.com/office/powerpoint/2010/main" val="37582439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This slide summarizes the major regional supply strategies evaluated as part of the planning effort.</a:t>
            </a:r>
          </a:p>
          <a:p>
            <a:endParaRPr lang="en-US"/>
          </a:p>
          <a:p>
            <a:r>
              <a:rPr lang="en-US"/>
              <a:t>In the near term, conservation and non-potable reuse expansion provide the greatest value at the lowest cost.</a:t>
            </a:r>
          </a:p>
          <a:p>
            <a:endParaRPr lang="en-US"/>
          </a:p>
          <a:p>
            <a:r>
              <a:rPr lang="en-US"/>
              <a:t>Mid-to-long-term opportunities include managed aquifer recharge, Lower Floridan Aquifer development, and regional aquifer recharge concepts.</a:t>
            </a:r>
          </a:p>
          <a:p>
            <a:endParaRPr lang="en-US"/>
          </a:p>
          <a:p>
            <a:r>
              <a:rPr lang="en-US"/>
              <a:t>Surface water and desalination remain important long-term resiliency options if future supply constraints emerge.</a:t>
            </a:r>
          </a:p>
          <a:p>
            <a:endParaRPr lang="en-US"/>
          </a:p>
          <a:p>
            <a:r>
              <a:rPr lang="en-US"/>
              <a:t>The chart on the right compares relative unit costs across potential projects and highlights the importance of phased implementation and diversification over time.</a:t>
            </a:r>
          </a:p>
          <a:p>
            <a:endParaRPr lang="en-US"/>
          </a:p>
        </p:txBody>
      </p:sp>
      <p:sp>
        <p:nvSpPr>
          <p:cNvPr id="4" name="Slide Number Placeholder 3"/>
          <p:cNvSpPr>
            <a:spLocks noGrp="1"/>
          </p:cNvSpPr>
          <p:nvPr>
            <p:ph type="sldNum" sz="quarter" idx="5"/>
          </p:nvPr>
        </p:nvSpPr>
        <p:spPr/>
        <p:txBody>
          <a:bodyPr/>
          <a:lstStyle/>
          <a:p>
            <a:fld id="{9FDFC3C5-E714-42AD-8E34-FC58A007687B}" type="slidenum">
              <a:rPr lang="en-US" smtClean="0"/>
              <a:t>5</a:t>
            </a:fld>
            <a:endParaRPr lang="en-US"/>
          </a:p>
        </p:txBody>
      </p:sp>
    </p:spTree>
    <p:extLst>
      <p:ext uri="{BB962C8B-B14F-4D97-AF65-F5344CB8AC3E}">
        <p14:creationId xmlns:p14="http://schemas.microsoft.com/office/powerpoint/2010/main" val="30237595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317F3B-408C-30A9-0D9A-4FA4D1FAC8D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C811383-A0E7-906F-91EC-C24F12C3520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37E51E5-EA0B-4436-1530-A324EA7EB1F5}"/>
              </a:ext>
            </a:extLst>
          </p:cNvPr>
          <p:cNvSpPr>
            <a:spLocks noGrp="1"/>
          </p:cNvSpPr>
          <p:nvPr>
            <p:ph type="body" idx="1"/>
          </p:nvPr>
        </p:nvSpPr>
        <p:spPr/>
        <p:txBody>
          <a:bodyPr/>
          <a:lstStyle/>
          <a:p>
            <a:r>
              <a:rPr lang="en-US"/>
              <a:t>The report recommends a phased regional planning strategy.</a:t>
            </a:r>
          </a:p>
          <a:p>
            <a:endParaRPr lang="en-US"/>
          </a:p>
          <a:p>
            <a:r>
              <a:rPr lang="en-US"/>
              <a:t>In the near term, the focus is on managed aquifer recharge feasibility studies, conservation, and regional reuse expansion.</a:t>
            </a:r>
          </a:p>
          <a:p>
            <a:endParaRPr lang="en-US"/>
          </a:p>
          <a:p>
            <a:r>
              <a:rPr lang="en-US"/>
              <a:t>In the mid term, the focus shifts toward Lower Floridan Aquifer feasibility and aquifer recharge opportunities.</a:t>
            </a:r>
          </a:p>
          <a:p>
            <a:endParaRPr lang="en-US"/>
          </a:p>
          <a:p>
            <a:r>
              <a:rPr lang="en-US"/>
              <a:t>Long-term options include preservation of future surface water and desalination opportunities if needed.</a:t>
            </a:r>
          </a:p>
          <a:p>
            <a:endParaRPr lang="en-US"/>
          </a:p>
          <a:p>
            <a:r>
              <a:rPr lang="en-US"/>
              <a:t>The overall phasing logic is to:</a:t>
            </a:r>
          </a:p>
          <a:p>
            <a:endParaRPr lang="en-US"/>
          </a:p>
          <a:p>
            <a:pPr marL="168278" indent="-168278">
              <a:buFont typeface="Arial" panose="020B0604020202020204" pitchFamily="34" charset="0"/>
              <a:buChar char="•"/>
            </a:pPr>
            <a:r>
              <a:rPr lang="en-US"/>
              <a:t>prioritize lower-cost conservation and recharge opportunities first, </a:t>
            </a:r>
          </a:p>
          <a:p>
            <a:pPr marL="168278" indent="-168278">
              <a:buFont typeface="Arial" panose="020B0604020202020204" pitchFamily="34" charset="0"/>
              <a:buChar char="•"/>
            </a:pPr>
            <a:endParaRPr lang="en-US"/>
          </a:p>
          <a:p>
            <a:pPr marL="168278" indent="-168278">
              <a:buFont typeface="Arial" panose="020B0604020202020204" pitchFamily="34" charset="0"/>
              <a:buChar char="•"/>
            </a:pPr>
            <a:r>
              <a:rPr lang="en-US"/>
              <a:t>diversify supplies as constraints emerge,</a:t>
            </a:r>
          </a:p>
          <a:p>
            <a:pPr marL="168278" indent="-168278">
              <a:buFont typeface="Arial" panose="020B0604020202020204" pitchFamily="34" charset="0"/>
              <a:buChar char="•"/>
            </a:pPr>
            <a:endParaRPr lang="en-US"/>
          </a:p>
          <a:p>
            <a:pPr marL="168278" indent="-168278">
              <a:buFont typeface="Arial" panose="020B0604020202020204" pitchFamily="34" charset="0"/>
              <a:buChar char="•"/>
            </a:pPr>
            <a:r>
              <a:rPr lang="en-US"/>
              <a:t>and 3) preserve long-term resiliency options.</a:t>
            </a:r>
          </a:p>
          <a:p>
            <a:pPr defTabSz="897484">
              <a:defRPr/>
            </a:pPr>
            <a:endParaRPr lang="en-US"/>
          </a:p>
          <a:p>
            <a:pPr defTabSz="897484">
              <a:defRPr/>
            </a:pPr>
            <a:endParaRPr lang="en-US"/>
          </a:p>
          <a:p>
            <a:endParaRPr lang="en-US"/>
          </a:p>
        </p:txBody>
      </p:sp>
      <p:sp>
        <p:nvSpPr>
          <p:cNvPr id="4" name="Slide Number Placeholder 3">
            <a:extLst>
              <a:ext uri="{FF2B5EF4-FFF2-40B4-BE49-F238E27FC236}">
                <a16:creationId xmlns:a16="http://schemas.microsoft.com/office/drawing/2014/main" id="{9F3A40B9-386C-39B7-5C3B-6A3FCB0CD341}"/>
              </a:ext>
            </a:extLst>
          </p:cNvPr>
          <p:cNvSpPr>
            <a:spLocks noGrp="1"/>
          </p:cNvSpPr>
          <p:nvPr>
            <p:ph type="sldNum" sz="quarter" idx="5"/>
          </p:nvPr>
        </p:nvSpPr>
        <p:spPr/>
        <p:txBody>
          <a:bodyPr/>
          <a:lstStyle/>
          <a:p>
            <a:fld id="{9FDFC3C5-E714-42AD-8E34-FC58A007687B}" type="slidenum">
              <a:rPr lang="en-US" smtClean="0"/>
              <a:t>6</a:t>
            </a:fld>
            <a:endParaRPr lang="en-US"/>
          </a:p>
        </p:txBody>
      </p:sp>
    </p:spTree>
    <p:extLst>
      <p:ext uri="{BB962C8B-B14F-4D97-AF65-F5344CB8AC3E}">
        <p14:creationId xmlns:p14="http://schemas.microsoft.com/office/powerpoint/2010/main" val="41044111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In summary:</a:t>
            </a:r>
          </a:p>
          <a:p>
            <a:endParaRPr lang="en-US"/>
          </a:p>
          <a:p>
            <a:r>
              <a:rPr lang="en-US"/>
              <a:t>regional demands are expected to continue increasing, </a:t>
            </a:r>
          </a:p>
          <a:p>
            <a:endParaRPr lang="en-US"/>
          </a:p>
          <a:p>
            <a:r>
              <a:rPr lang="en-US"/>
              <a:t>conservation and reclaimed water remain important planning tools, </a:t>
            </a:r>
          </a:p>
          <a:p>
            <a:endParaRPr lang="en-US"/>
          </a:p>
          <a:p>
            <a:r>
              <a:rPr lang="en-US"/>
              <a:t>and regional coordination remains critical to long-term resiliency. </a:t>
            </a:r>
          </a:p>
          <a:p>
            <a:endParaRPr lang="en-US"/>
          </a:p>
          <a:p>
            <a:r>
              <a:rPr lang="en-US"/>
              <a:t>The report also recommends continued monitoring and adaptive management, including tracking groundwater conditions, reclaimed water trends, and reassessing future supply feasibility as conditions evolve.</a:t>
            </a:r>
          </a:p>
          <a:p>
            <a:endParaRPr lang="en-US"/>
          </a:p>
          <a:p>
            <a:r>
              <a:rPr lang="en-US"/>
              <a:t>The requested Board action today is adoption of the Final Regional Water Supply Plan Update.</a:t>
            </a:r>
          </a:p>
          <a:p>
            <a:endParaRPr lang="en-US"/>
          </a:p>
        </p:txBody>
      </p:sp>
      <p:sp>
        <p:nvSpPr>
          <p:cNvPr id="4" name="Slide Number Placeholder 3"/>
          <p:cNvSpPr>
            <a:spLocks noGrp="1"/>
          </p:cNvSpPr>
          <p:nvPr>
            <p:ph type="sldNum" sz="quarter" idx="5"/>
          </p:nvPr>
        </p:nvSpPr>
        <p:spPr/>
        <p:txBody>
          <a:bodyPr/>
          <a:lstStyle/>
          <a:p>
            <a:fld id="{9FDFC3C5-E714-42AD-8E34-FC58A007687B}" type="slidenum">
              <a:rPr lang="en-US" smtClean="0"/>
              <a:t>7</a:t>
            </a:fld>
            <a:endParaRPr lang="en-US"/>
          </a:p>
        </p:txBody>
      </p:sp>
    </p:spTree>
    <p:extLst>
      <p:ext uri="{BB962C8B-B14F-4D97-AF65-F5344CB8AC3E}">
        <p14:creationId xmlns:p14="http://schemas.microsoft.com/office/powerpoint/2010/main" val="33515229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Thank you. We’d be happy to answer any questions.</a:t>
            </a:r>
          </a:p>
        </p:txBody>
      </p:sp>
      <p:sp>
        <p:nvSpPr>
          <p:cNvPr id="4" name="Slide Number Placeholder 3"/>
          <p:cNvSpPr>
            <a:spLocks noGrp="1"/>
          </p:cNvSpPr>
          <p:nvPr>
            <p:ph type="sldNum" sz="quarter" idx="5"/>
          </p:nvPr>
        </p:nvSpPr>
        <p:spPr/>
        <p:txBody>
          <a:bodyPr/>
          <a:lstStyle/>
          <a:p>
            <a:fld id="{9FDFC3C5-E714-42AD-8E34-FC58A007687B}" type="slidenum">
              <a:rPr lang="en-US" smtClean="0"/>
              <a:t>8</a:t>
            </a:fld>
            <a:endParaRPr lang="en-US"/>
          </a:p>
        </p:txBody>
      </p:sp>
    </p:spTree>
    <p:extLst>
      <p:ext uri="{BB962C8B-B14F-4D97-AF65-F5344CB8AC3E}">
        <p14:creationId xmlns:p14="http://schemas.microsoft.com/office/powerpoint/2010/main" val="22269266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 Client Log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FE409D-9402-469A-94D0-E0CFDA79C1DC}"/>
              </a:ext>
            </a:extLst>
          </p:cNvPr>
          <p:cNvSpPr>
            <a:spLocks noGrp="1"/>
          </p:cNvSpPr>
          <p:nvPr>
            <p:ph type="title"/>
          </p:nvPr>
        </p:nvSpPr>
        <p:spPr>
          <a:xfrm>
            <a:off x="3390900" y="4860472"/>
            <a:ext cx="8191500" cy="921203"/>
          </a:xfrm>
        </p:spPr>
        <p:txBody>
          <a:bodyPr anchor="t">
            <a:noAutofit/>
          </a:bodyPr>
          <a:lstStyle>
            <a:lvl1pPr>
              <a:defRPr sz="3000">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5" name="Picture Placeholder 4">
            <a:extLst>
              <a:ext uri="{FF2B5EF4-FFF2-40B4-BE49-F238E27FC236}">
                <a16:creationId xmlns:a16="http://schemas.microsoft.com/office/drawing/2014/main" id="{E4DF1422-CDED-4E1A-941F-F703A2D92B46}"/>
              </a:ext>
            </a:extLst>
          </p:cNvPr>
          <p:cNvSpPr>
            <a:spLocks noGrp="1"/>
          </p:cNvSpPr>
          <p:nvPr>
            <p:ph type="pic" sz="quarter" idx="10"/>
          </p:nvPr>
        </p:nvSpPr>
        <p:spPr>
          <a:xfrm>
            <a:off x="609600" y="889000"/>
            <a:ext cx="10972800" cy="3663950"/>
          </a:xfrm>
        </p:spPr>
        <p:txBody>
          <a:bodyPr/>
          <a:lstStyle/>
          <a:p>
            <a:r>
              <a:rPr lang="en-US"/>
              <a:t>Click icon to add picture</a:t>
            </a:r>
          </a:p>
        </p:txBody>
      </p:sp>
      <p:pic>
        <p:nvPicPr>
          <p:cNvPr id="6" name="Picture 5">
            <a:extLst>
              <a:ext uri="{FF2B5EF4-FFF2-40B4-BE49-F238E27FC236}">
                <a16:creationId xmlns:a16="http://schemas.microsoft.com/office/drawing/2014/main" id="{80305070-432E-4096-A8B3-C1A5856D977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9600" y="333756"/>
            <a:ext cx="1109164" cy="346753"/>
          </a:xfrm>
          <a:prstGeom prst="rect">
            <a:avLst/>
          </a:prstGeom>
        </p:spPr>
      </p:pic>
      <p:sp>
        <p:nvSpPr>
          <p:cNvPr id="8" name="Picture Placeholder 7">
            <a:extLst>
              <a:ext uri="{FF2B5EF4-FFF2-40B4-BE49-F238E27FC236}">
                <a16:creationId xmlns:a16="http://schemas.microsoft.com/office/drawing/2014/main" id="{528BBD9E-FD5F-4D64-9DEB-3B789922D32E}"/>
              </a:ext>
            </a:extLst>
          </p:cNvPr>
          <p:cNvSpPr>
            <a:spLocks noGrp="1"/>
          </p:cNvSpPr>
          <p:nvPr>
            <p:ph type="pic" sz="quarter" idx="11" hasCustomPrompt="1"/>
          </p:nvPr>
        </p:nvSpPr>
        <p:spPr>
          <a:xfrm>
            <a:off x="609600" y="4860472"/>
            <a:ext cx="2552700" cy="1303337"/>
          </a:xfrm>
        </p:spPr>
        <p:txBody>
          <a:bodyPr/>
          <a:lstStyle>
            <a:lvl1pPr marL="0" indent="0">
              <a:buNone/>
              <a:defRPr/>
            </a:lvl1pPr>
          </a:lstStyle>
          <a:p>
            <a:r>
              <a:rPr lang="en-US"/>
              <a:t>Client Logo</a:t>
            </a:r>
          </a:p>
        </p:txBody>
      </p:sp>
      <p:sp>
        <p:nvSpPr>
          <p:cNvPr id="10" name="Text Placeholder 9">
            <a:extLst>
              <a:ext uri="{FF2B5EF4-FFF2-40B4-BE49-F238E27FC236}">
                <a16:creationId xmlns:a16="http://schemas.microsoft.com/office/drawing/2014/main" id="{E90F613F-4D92-4842-AAB1-AE04BD4824CB}"/>
              </a:ext>
            </a:extLst>
          </p:cNvPr>
          <p:cNvSpPr>
            <a:spLocks noGrp="1"/>
          </p:cNvSpPr>
          <p:nvPr>
            <p:ph type="body" sz="quarter" idx="12" hasCustomPrompt="1"/>
          </p:nvPr>
        </p:nvSpPr>
        <p:spPr>
          <a:xfrm>
            <a:off x="3390900" y="5959021"/>
            <a:ext cx="8191500" cy="409575"/>
          </a:xfrm>
        </p:spPr>
        <p:txBody>
          <a:bodyPr/>
          <a:lstStyle>
            <a:lvl1pPr marL="0" indent="0">
              <a:buNone/>
              <a:defRPr sz="1100" b="1">
                <a:solidFill>
                  <a:schemeClr val="accent6"/>
                </a:solidFill>
              </a:defRPr>
            </a:lvl1pPr>
          </a:lstStyle>
          <a:p>
            <a:pPr lvl="0"/>
            <a:r>
              <a:rPr lang="en-US"/>
              <a:t>Subtitle</a:t>
            </a:r>
          </a:p>
        </p:txBody>
      </p:sp>
    </p:spTree>
    <p:extLst>
      <p:ext uri="{BB962C8B-B14F-4D97-AF65-F5344CB8AC3E}">
        <p14:creationId xmlns:p14="http://schemas.microsoft.com/office/powerpoint/2010/main" val="3444498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 Sidebar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831136-584F-425F-AB4E-41DA17B47844}"/>
              </a:ext>
            </a:extLst>
          </p:cNvPr>
          <p:cNvSpPr>
            <a:spLocks noGrp="1"/>
          </p:cNvSpPr>
          <p:nvPr>
            <p:ph type="title" hasCustomPrompt="1"/>
          </p:nvPr>
        </p:nvSpPr>
        <p:spPr/>
        <p:txBody>
          <a:bodyPr/>
          <a:lstStyle>
            <a:lvl1pPr>
              <a:defRPr/>
            </a:lvl1pPr>
          </a:lstStyle>
          <a:p>
            <a:r>
              <a:rPr lang="en-US"/>
              <a:t>Concise Title</a:t>
            </a:r>
          </a:p>
        </p:txBody>
      </p:sp>
      <p:sp>
        <p:nvSpPr>
          <p:cNvPr id="6" name="Rectangle 5">
            <a:extLst>
              <a:ext uri="{FF2B5EF4-FFF2-40B4-BE49-F238E27FC236}">
                <a16:creationId xmlns:a16="http://schemas.microsoft.com/office/drawing/2014/main" id="{8383A365-823D-47E0-9C5B-FCE8F1F278DD}"/>
              </a:ext>
            </a:extLst>
          </p:cNvPr>
          <p:cNvSpPr/>
          <p:nvPr userDrawn="1"/>
        </p:nvSpPr>
        <p:spPr>
          <a:xfrm>
            <a:off x="0" y="6572250"/>
            <a:ext cx="12192000" cy="285750"/>
          </a:xfrm>
          <a:prstGeom prst="rect">
            <a:avLst/>
          </a:prstGeom>
          <a:solidFill>
            <a:srgbClr val="39517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pic>
        <p:nvPicPr>
          <p:cNvPr id="7" name="Picture 6">
            <a:extLst>
              <a:ext uri="{FF2B5EF4-FFF2-40B4-BE49-F238E27FC236}">
                <a16:creationId xmlns:a16="http://schemas.microsoft.com/office/drawing/2014/main" id="{0349073A-84BE-44E5-BA4D-E4B362207D4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97397" y="6622018"/>
            <a:ext cx="632759" cy="210321"/>
          </a:xfrm>
          <a:prstGeom prst="rect">
            <a:avLst/>
          </a:prstGeom>
        </p:spPr>
      </p:pic>
      <p:sp>
        <p:nvSpPr>
          <p:cNvPr id="3" name="Slide Number Placeholder 2">
            <a:extLst>
              <a:ext uri="{FF2B5EF4-FFF2-40B4-BE49-F238E27FC236}">
                <a16:creationId xmlns:a16="http://schemas.microsoft.com/office/drawing/2014/main" id="{6833AF52-6812-4268-B4C4-FF4D1254BAB3}"/>
              </a:ext>
            </a:extLst>
          </p:cNvPr>
          <p:cNvSpPr>
            <a:spLocks noGrp="1"/>
          </p:cNvSpPr>
          <p:nvPr>
            <p:ph type="sldNum" sz="quarter" idx="10"/>
          </p:nvPr>
        </p:nvSpPr>
        <p:spPr>
          <a:xfrm>
            <a:off x="8991600" y="6572250"/>
            <a:ext cx="2590800" cy="262890"/>
          </a:xfrm>
        </p:spPr>
        <p:txBody>
          <a:bodyPr/>
          <a:lstStyle>
            <a:lvl1pPr>
              <a:defRPr>
                <a:solidFill>
                  <a:schemeClr val="bg1"/>
                </a:solidFill>
              </a:defRPr>
            </a:lvl1pPr>
          </a:lstStyle>
          <a:p>
            <a:fld id="{ABF72756-0213-4A1F-BBDA-2E3072667FD8}" type="slidenum">
              <a:rPr lang="en-US" smtClean="0"/>
              <a:pPr/>
              <a:t>‹#›</a:t>
            </a:fld>
            <a:endParaRPr lang="en-US"/>
          </a:p>
        </p:txBody>
      </p:sp>
      <p:sp>
        <p:nvSpPr>
          <p:cNvPr id="9" name="Text Placeholder 8">
            <a:extLst>
              <a:ext uri="{FF2B5EF4-FFF2-40B4-BE49-F238E27FC236}">
                <a16:creationId xmlns:a16="http://schemas.microsoft.com/office/drawing/2014/main" id="{1BEE2E65-3BCC-42CA-9B91-604001B97194}"/>
              </a:ext>
            </a:extLst>
          </p:cNvPr>
          <p:cNvSpPr>
            <a:spLocks noGrp="1"/>
          </p:cNvSpPr>
          <p:nvPr>
            <p:ph type="body" sz="quarter" idx="12" hasCustomPrompt="1"/>
          </p:nvPr>
        </p:nvSpPr>
        <p:spPr>
          <a:xfrm>
            <a:off x="626836" y="908050"/>
            <a:ext cx="8166100" cy="292100"/>
          </a:xfrm>
        </p:spPr>
        <p:txBody>
          <a:bodyPr>
            <a:noAutofit/>
          </a:bodyPr>
          <a:lstStyle>
            <a:lvl1pPr marL="0" indent="0">
              <a:buNone/>
              <a:defRPr sz="1200" b="1">
                <a:solidFill>
                  <a:schemeClr val="accent1"/>
                </a:solidFill>
              </a:defRPr>
            </a:lvl1pPr>
          </a:lstStyle>
          <a:p>
            <a:pPr lvl="0"/>
            <a:r>
              <a:rPr lang="en-US" sz="1200" b="1"/>
              <a:t>If you need a subhead, put it here</a:t>
            </a:r>
            <a:endParaRPr lang="en-US"/>
          </a:p>
        </p:txBody>
      </p:sp>
      <p:sp>
        <p:nvSpPr>
          <p:cNvPr id="11" name="Text Placeholder 10">
            <a:extLst>
              <a:ext uri="{FF2B5EF4-FFF2-40B4-BE49-F238E27FC236}">
                <a16:creationId xmlns:a16="http://schemas.microsoft.com/office/drawing/2014/main" id="{DBEC17D1-3F22-46D2-867A-36F9DA5C2346}"/>
              </a:ext>
            </a:extLst>
          </p:cNvPr>
          <p:cNvSpPr>
            <a:spLocks noGrp="1"/>
          </p:cNvSpPr>
          <p:nvPr>
            <p:ph type="body" sz="quarter" idx="13"/>
          </p:nvPr>
        </p:nvSpPr>
        <p:spPr>
          <a:xfrm>
            <a:off x="620486" y="1590675"/>
            <a:ext cx="8153400" cy="4581525"/>
          </a:xfrm>
        </p:spPr>
        <p:txBody>
          <a:bodyPr/>
          <a:lstStyle>
            <a:lvl3pPr>
              <a:defRPr/>
            </a:lvl3pPr>
          </a:lstStyle>
          <a:p>
            <a:pPr lvl="0"/>
            <a:r>
              <a:rPr lang="en-US"/>
              <a:t>Click to edit Master text styles</a:t>
            </a:r>
          </a:p>
          <a:p>
            <a:pPr lvl="1"/>
            <a:r>
              <a:rPr lang="en-US"/>
              <a:t>Second level</a:t>
            </a:r>
          </a:p>
          <a:p>
            <a:pPr lvl="2"/>
            <a:r>
              <a:rPr lang="en-US"/>
              <a:t>Third level</a:t>
            </a:r>
          </a:p>
        </p:txBody>
      </p:sp>
      <p:sp>
        <p:nvSpPr>
          <p:cNvPr id="5" name="Text Placeholder 4">
            <a:extLst>
              <a:ext uri="{FF2B5EF4-FFF2-40B4-BE49-F238E27FC236}">
                <a16:creationId xmlns:a16="http://schemas.microsoft.com/office/drawing/2014/main" id="{4A9063D8-91FC-41A4-91C6-C26B34D4BEF5}"/>
              </a:ext>
            </a:extLst>
          </p:cNvPr>
          <p:cNvSpPr>
            <a:spLocks noGrp="1"/>
          </p:cNvSpPr>
          <p:nvPr>
            <p:ph type="body" sz="quarter" idx="14" hasCustomPrompt="1"/>
          </p:nvPr>
        </p:nvSpPr>
        <p:spPr>
          <a:xfrm>
            <a:off x="8991600" y="1590674"/>
            <a:ext cx="3200400" cy="4581525"/>
          </a:xfrm>
          <a:solidFill>
            <a:schemeClr val="bg2">
              <a:lumMod val="40000"/>
              <a:lumOff val="60000"/>
            </a:schemeClr>
          </a:solidFill>
        </p:spPr>
        <p:txBody>
          <a:bodyPr lIns="182880" tIns="182880" rIns="365760" bIns="182880"/>
          <a:lstStyle>
            <a:lvl1pPr marL="0" indent="0">
              <a:buNone/>
              <a:defRPr sz="1200">
                <a:solidFill>
                  <a:srgbClr val="404040"/>
                </a:solidFill>
              </a:defRPr>
            </a:lvl1pPr>
          </a:lstStyle>
          <a:p>
            <a:pPr lvl="0"/>
            <a:r>
              <a:rPr lang="en-US"/>
              <a:t>Put what you want in here. Sidebar for when there is additional information to highlight. </a:t>
            </a:r>
          </a:p>
        </p:txBody>
      </p:sp>
    </p:spTree>
    <p:extLst>
      <p:ext uri="{BB962C8B-B14F-4D97-AF65-F5344CB8AC3E}">
        <p14:creationId xmlns:p14="http://schemas.microsoft.com/office/powerpoint/2010/main" val="32378331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831136-584F-425F-AB4E-41DA17B47844}"/>
              </a:ext>
            </a:extLst>
          </p:cNvPr>
          <p:cNvSpPr>
            <a:spLocks noGrp="1"/>
          </p:cNvSpPr>
          <p:nvPr>
            <p:ph type="title" hasCustomPrompt="1"/>
          </p:nvPr>
        </p:nvSpPr>
        <p:spPr/>
        <p:txBody>
          <a:bodyPr/>
          <a:lstStyle>
            <a:lvl1pPr>
              <a:defRPr/>
            </a:lvl1pPr>
          </a:lstStyle>
          <a:p>
            <a:r>
              <a:rPr lang="en-US"/>
              <a:t>Concise Title</a:t>
            </a:r>
          </a:p>
        </p:txBody>
      </p:sp>
      <p:sp>
        <p:nvSpPr>
          <p:cNvPr id="6" name="Rectangle 5">
            <a:extLst>
              <a:ext uri="{FF2B5EF4-FFF2-40B4-BE49-F238E27FC236}">
                <a16:creationId xmlns:a16="http://schemas.microsoft.com/office/drawing/2014/main" id="{8383A365-823D-47E0-9C5B-FCE8F1F278DD}"/>
              </a:ext>
            </a:extLst>
          </p:cNvPr>
          <p:cNvSpPr/>
          <p:nvPr userDrawn="1"/>
        </p:nvSpPr>
        <p:spPr>
          <a:xfrm>
            <a:off x="0" y="6572250"/>
            <a:ext cx="12192000" cy="285750"/>
          </a:xfrm>
          <a:prstGeom prst="rect">
            <a:avLst/>
          </a:prstGeom>
          <a:solidFill>
            <a:srgbClr val="39517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pic>
        <p:nvPicPr>
          <p:cNvPr id="7" name="Picture 6">
            <a:extLst>
              <a:ext uri="{FF2B5EF4-FFF2-40B4-BE49-F238E27FC236}">
                <a16:creationId xmlns:a16="http://schemas.microsoft.com/office/drawing/2014/main" id="{0349073A-84BE-44E5-BA4D-E4B362207D4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97397" y="6622018"/>
            <a:ext cx="632759" cy="210321"/>
          </a:xfrm>
          <a:prstGeom prst="rect">
            <a:avLst/>
          </a:prstGeom>
        </p:spPr>
      </p:pic>
      <p:sp>
        <p:nvSpPr>
          <p:cNvPr id="3" name="Slide Number Placeholder 2">
            <a:extLst>
              <a:ext uri="{FF2B5EF4-FFF2-40B4-BE49-F238E27FC236}">
                <a16:creationId xmlns:a16="http://schemas.microsoft.com/office/drawing/2014/main" id="{6833AF52-6812-4268-B4C4-FF4D1254BAB3}"/>
              </a:ext>
            </a:extLst>
          </p:cNvPr>
          <p:cNvSpPr>
            <a:spLocks noGrp="1"/>
          </p:cNvSpPr>
          <p:nvPr>
            <p:ph type="sldNum" sz="quarter" idx="10"/>
          </p:nvPr>
        </p:nvSpPr>
        <p:spPr>
          <a:xfrm>
            <a:off x="8991600" y="6572250"/>
            <a:ext cx="2590800" cy="262890"/>
          </a:xfrm>
        </p:spPr>
        <p:txBody>
          <a:bodyPr/>
          <a:lstStyle>
            <a:lvl1pPr>
              <a:defRPr>
                <a:solidFill>
                  <a:schemeClr val="bg1"/>
                </a:solidFill>
              </a:defRPr>
            </a:lvl1pPr>
          </a:lstStyle>
          <a:p>
            <a:fld id="{ABF72756-0213-4A1F-BBDA-2E3072667FD8}" type="slidenum">
              <a:rPr lang="en-US" smtClean="0"/>
              <a:pPr/>
              <a:t>‹#›</a:t>
            </a:fld>
            <a:endParaRPr lang="en-US"/>
          </a:p>
        </p:txBody>
      </p:sp>
      <p:sp>
        <p:nvSpPr>
          <p:cNvPr id="9" name="Text Placeholder 8">
            <a:extLst>
              <a:ext uri="{FF2B5EF4-FFF2-40B4-BE49-F238E27FC236}">
                <a16:creationId xmlns:a16="http://schemas.microsoft.com/office/drawing/2014/main" id="{1BEE2E65-3BCC-42CA-9B91-604001B97194}"/>
              </a:ext>
            </a:extLst>
          </p:cNvPr>
          <p:cNvSpPr>
            <a:spLocks noGrp="1"/>
          </p:cNvSpPr>
          <p:nvPr>
            <p:ph type="body" sz="quarter" idx="12" hasCustomPrompt="1"/>
          </p:nvPr>
        </p:nvSpPr>
        <p:spPr>
          <a:xfrm>
            <a:off x="626836" y="908050"/>
            <a:ext cx="8166100" cy="292100"/>
          </a:xfrm>
        </p:spPr>
        <p:txBody>
          <a:bodyPr>
            <a:noAutofit/>
          </a:bodyPr>
          <a:lstStyle>
            <a:lvl1pPr marL="0" indent="0">
              <a:buNone/>
              <a:defRPr sz="1200" b="1">
                <a:solidFill>
                  <a:schemeClr val="accent1"/>
                </a:solidFill>
              </a:defRPr>
            </a:lvl1pPr>
          </a:lstStyle>
          <a:p>
            <a:pPr lvl="0"/>
            <a:r>
              <a:rPr lang="en-US" sz="1200" b="1"/>
              <a:t>If you need a subhead, put it here</a:t>
            </a:r>
            <a:endParaRPr lang="en-US"/>
          </a:p>
        </p:txBody>
      </p:sp>
      <p:sp>
        <p:nvSpPr>
          <p:cNvPr id="11" name="Text Placeholder 10">
            <a:extLst>
              <a:ext uri="{FF2B5EF4-FFF2-40B4-BE49-F238E27FC236}">
                <a16:creationId xmlns:a16="http://schemas.microsoft.com/office/drawing/2014/main" id="{DBEC17D1-3F22-46D2-867A-36F9DA5C2346}"/>
              </a:ext>
            </a:extLst>
          </p:cNvPr>
          <p:cNvSpPr>
            <a:spLocks noGrp="1"/>
          </p:cNvSpPr>
          <p:nvPr>
            <p:ph type="body" sz="quarter" idx="13"/>
          </p:nvPr>
        </p:nvSpPr>
        <p:spPr>
          <a:xfrm>
            <a:off x="620486" y="1590675"/>
            <a:ext cx="5372100" cy="4581525"/>
          </a:xfrm>
        </p:spPr>
        <p:txBody>
          <a:bodyPr/>
          <a:lstStyle>
            <a:lvl3pPr>
              <a:defRPr/>
            </a:lvl3pPr>
          </a:lstStyle>
          <a:p>
            <a:pPr lvl="0"/>
            <a:r>
              <a:rPr lang="en-US"/>
              <a:t>Click to edit Master text styles</a:t>
            </a:r>
          </a:p>
          <a:p>
            <a:pPr lvl="1"/>
            <a:r>
              <a:rPr lang="en-US"/>
              <a:t>Second level</a:t>
            </a:r>
          </a:p>
          <a:p>
            <a:pPr lvl="2"/>
            <a:r>
              <a:rPr lang="en-US"/>
              <a:t>Third level</a:t>
            </a:r>
          </a:p>
        </p:txBody>
      </p:sp>
      <p:sp>
        <p:nvSpPr>
          <p:cNvPr id="5" name="Picture Placeholder 4">
            <a:extLst>
              <a:ext uri="{FF2B5EF4-FFF2-40B4-BE49-F238E27FC236}">
                <a16:creationId xmlns:a16="http://schemas.microsoft.com/office/drawing/2014/main" id="{869F72AD-AB28-4DAC-8305-AFBC62459AA2}"/>
              </a:ext>
            </a:extLst>
          </p:cNvPr>
          <p:cNvSpPr>
            <a:spLocks noGrp="1"/>
          </p:cNvSpPr>
          <p:nvPr>
            <p:ph type="pic" sz="quarter" idx="14" hasCustomPrompt="1"/>
          </p:nvPr>
        </p:nvSpPr>
        <p:spPr>
          <a:xfrm>
            <a:off x="6221186" y="1590675"/>
            <a:ext cx="5372100" cy="4581525"/>
          </a:xfrm>
        </p:spPr>
        <p:txBody>
          <a:bodyPr/>
          <a:lstStyle>
            <a:lvl1pPr>
              <a:defRPr/>
            </a:lvl1pPr>
          </a:lstStyle>
          <a:p>
            <a:r>
              <a:rPr lang="en-US"/>
              <a:t>Insert photo or graphic</a:t>
            </a:r>
          </a:p>
        </p:txBody>
      </p:sp>
    </p:spTree>
    <p:extLst>
      <p:ext uri="{BB962C8B-B14F-4D97-AF65-F5344CB8AC3E}">
        <p14:creationId xmlns:p14="http://schemas.microsoft.com/office/powerpoint/2010/main" val="6553713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Full Page Graphic">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F774D9F-4B58-4DCB-849E-DE5D18546388}"/>
              </a:ext>
            </a:extLst>
          </p:cNvPr>
          <p:cNvSpPr/>
          <p:nvPr userDrawn="1"/>
        </p:nvSpPr>
        <p:spPr>
          <a:xfrm>
            <a:off x="0" y="6572250"/>
            <a:ext cx="12192000" cy="285750"/>
          </a:xfrm>
          <a:prstGeom prst="rect">
            <a:avLst/>
          </a:prstGeom>
          <a:solidFill>
            <a:srgbClr val="39517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pic>
        <p:nvPicPr>
          <p:cNvPr id="7" name="Picture 6">
            <a:extLst>
              <a:ext uri="{FF2B5EF4-FFF2-40B4-BE49-F238E27FC236}">
                <a16:creationId xmlns:a16="http://schemas.microsoft.com/office/drawing/2014/main" id="{F5C0BC44-6EBE-4139-8440-1311CD593A6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97397" y="6622018"/>
            <a:ext cx="632759" cy="210321"/>
          </a:xfrm>
          <a:prstGeom prst="rect">
            <a:avLst/>
          </a:prstGeom>
        </p:spPr>
      </p:pic>
      <p:sp>
        <p:nvSpPr>
          <p:cNvPr id="2" name="Title 1">
            <a:extLst>
              <a:ext uri="{FF2B5EF4-FFF2-40B4-BE49-F238E27FC236}">
                <a16:creationId xmlns:a16="http://schemas.microsoft.com/office/drawing/2014/main" id="{80A09B11-430C-4814-BAF4-44E79B78AB74}"/>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8E121713-1083-4E90-90D6-21E069DE194B}"/>
              </a:ext>
            </a:extLst>
          </p:cNvPr>
          <p:cNvSpPr>
            <a:spLocks noGrp="1"/>
          </p:cNvSpPr>
          <p:nvPr>
            <p:ph type="sldNum" sz="quarter" idx="10"/>
          </p:nvPr>
        </p:nvSpPr>
        <p:spPr>
          <a:xfrm>
            <a:off x="8839200" y="6572249"/>
            <a:ext cx="2743200" cy="272415"/>
          </a:xfrm>
        </p:spPr>
        <p:txBody>
          <a:bodyPr/>
          <a:lstStyle>
            <a:lvl1pPr>
              <a:defRPr>
                <a:solidFill>
                  <a:schemeClr val="bg1"/>
                </a:solidFill>
              </a:defRPr>
            </a:lvl1pPr>
          </a:lstStyle>
          <a:p>
            <a:fld id="{ABF72756-0213-4A1F-BBDA-2E3072667FD8}" type="slidenum">
              <a:rPr lang="en-US" smtClean="0"/>
              <a:pPr/>
              <a:t>‹#›</a:t>
            </a:fld>
            <a:endParaRPr lang="en-US"/>
          </a:p>
        </p:txBody>
      </p:sp>
      <p:sp>
        <p:nvSpPr>
          <p:cNvPr id="8" name="Text Placeholder 8">
            <a:extLst>
              <a:ext uri="{FF2B5EF4-FFF2-40B4-BE49-F238E27FC236}">
                <a16:creationId xmlns:a16="http://schemas.microsoft.com/office/drawing/2014/main" id="{5C0DEA99-FD37-41B6-9D51-E06D69FE9A84}"/>
              </a:ext>
            </a:extLst>
          </p:cNvPr>
          <p:cNvSpPr>
            <a:spLocks noGrp="1"/>
          </p:cNvSpPr>
          <p:nvPr>
            <p:ph type="body" sz="quarter" idx="12" hasCustomPrompt="1"/>
          </p:nvPr>
        </p:nvSpPr>
        <p:spPr>
          <a:xfrm>
            <a:off x="626836" y="908050"/>
            <a:ext cx="8166100" cy="292100"/>
          </a:xfrm>
        </p:spPr>
        <p:txBody>
          <a:bodyPr>
            <a:noAutofit/>
          </a:bodyPr>
          <a:lstStyle>
            <a:lvl1pPr marL="0" indent="0">
              <a:buNone/>
              <a:defRPr sz="1200" b="1">
                <a:solidFill>
                  <a:schemeClr val="accent1"/>
                </a:solidFill>
              </a:defRPr>
            </a:lvl1pPr>
          </a:lstStyle>
          <a:p>
            <a:pPr lvl="0"/>
            <a:r>
              <a:rPr lang="en-US" sz="1200" b="1"/>
              <a:t>If you need a subhead, put it here</a:t>
            </a:r>
            <a:endParaRPr lang="en-US"/>
          </a:p>
        </p:txBody>
      </p:sp>
      <p:sp>
        <p:nvSpPr>
          <p:cNvPr id="10" name="Content Placeholder 9">
            <a:extLst>
              <a:ext uri="{FF2B5EF4-FFF2-40B4-BE49-F238E27FC236}">
                <a16:creationId xmlns:a16="http://schemas.microsoft.com/office/drawing/2014/main" id="{562D0C6E-7C88-4BC7-99FD-04BBD76014E9}"/>
              </a:ext>
            </a:extLst>
          </p:cNvPr>
          <p:cNvSpPr>
            <a:spLocks noGrp="1"/>
          </p:cNvSpPr>
          <p:nvPr>
            <p:ph sz="quarter" idx="13" hasCustomPrompt="1"/>
          </p:nvPr>
        </p:nvSpPr>
        <p:spPr>
          <a:xfrm>
            <a:off x="0" y="1611085"/>
            <a:ext cx="12192000" cy="4961163"/>
          </a:xfrm>
        </p:spPr>
        <p:txBody>
          <a:bodyPr/>
          <a:lstStyle>
            <a:lvl1pPr marL="0" indent="0">
              <a:buNone/>
              <a:defRPr/>
            </a:lvl1pPr>
          </a:lstStyle>
          <a:p>
            <a:pPr lvl="0"/>
            <a:r>
              <a:rPr lang="en-US"/>
              <a:t>Full page photo/graphic bleed</a:t>
            </a:r>
          </a:p>
        </p:txBody>
      </p:sp>
    </p:spTree>
    <p:extLst>
      <p:ext uri="{BB962C8B-B14F-4D97-AF65-F5344CB8AC3E}">
        <p14:creationId xmlns:p14="http://schemas.microsoft.com/office/powerpoint/2010/main" val="31419696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allout + Graphic">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5CFE2C5-7B6D-42C5-A673-FDC578A5F99C}"/>
              </a:ext>
            </a:extLst>
          </p:cNvPr>
          <p:cNvSpPr/>
          <p:nvPr userDrawn="1"/>
        </p:nvSpPr>
        <p:spPr>
          <a:xfrm>
            <a:off x="0" y="0"/>
            <a:ext cx="5981700" cy="685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CED76CF-DAD3-44D2-A3D8-E69B50444BAA}"/>
              </a:ext>
            </a:extLst>
          </p:cNvPr>
          <p:cNvSpPr>
            <a:spLocks noGrp="1"/>
          </p:cNvSpPr>
          <p:nvPr>
            <p:ph type="title"/>
          </p:nvPr>
        </p:nvSpPr>
        <p:spPr>
          <a:xfrm>
            <a:off x="620486" y="344261"/>
            <a:ext cx="5218339" cy="544739"/>
          </a:xfrm>
        </p:spPr>
        <p:txBody>
          <a:bodyPr/>
          <a:lstStyle>
            <a:lvl1pPr>
              <a:defRPr>
                <a:solidFill>
                  <a:schemeClr val="bg1"/>
                </a:solidFill>
              </a:defRPr>
            </a:lvl1pPr>
          </a:lstStyle>
          <a:p>
            <a:r>
              <a:rPr lang="en-US"/>
              <a:t>Click to edit Master title style</a:t>
            </a:r>
          </a:p>
        </p:txBody>
      </p:sp>
      <p:sp>
        <p:nvSpPr>
          <p:cNvPr id="3" name="Slide Number Placeholder 2">
            <a:extLst>
              <a:ext uri="{FF2B5EF4-FFF2-40B4-BE49-F238E27FC236}">
                <a16:creationId xmlns:a16="http://schemas.microsoft.com/office/drawing/2014/main" id="{970D45FA-1751-4060-B66E-10B537577519}"/>
              </a:ext>
            </a:extLst>
          </p:cNvPr>
          <p:cNvSpPr>
            <a:spLocks noGrp="1"/>
          </p:cNvSpPr>
          <p:nvPr>
            <p:ph type="sldNum" sz="quarter" idx="10"/>
          </p:nvPr>
        </p:nvSpPr>
        <p:spPr/>
        <p:txBody>
          <a:bodyPr/>
          <a:lstStyle>
            <a:lvl1pPr>
              <a:defRPr>
                <a:solidFill>
                  <a:schemeClr val="tx1">
                    <a:lumMod val="75000"/>
                    <a:lumOff val="25000"/>
                  </a:schemeClr>
                </a:solidFill>
              </a:defRPr>
            </a:lvl1pPr>
          </a:lstStyle>
          <a:p>
            <a:fld id="{ABF72756-0213-4A1F-BBDA-2E3072667FD8}" type="slidenum">
              <a:rPr lang="en-US" smtClean="0"/>
              <a:pPr/>
              <a:t>‹#›</a:t>
            </a:fld>
            <a:endParaRPr lang="en-US"/>
          </a:p>
        </p:txBody>
      </p:sp>
      <p:pic>
        <p:nvPicPr>
          <p:cNvPr id="7" name="Picture 6">
            <a:extLst>
              <a:ext uri="{FF2B5EF4-FFF2-40B4-BE49-F238E27FC236}">
                <a16:creationId xmlns:a16="http://schemas.microsoft.com/office/drawing/2014/main" id="{483D8CDE-756B-4954-BEB8-0E8667BB3D1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97397" y="6622018"/>
            <a:ext cx="632759" cy="210321"/>
          </a:xfrm>
          <a:prstGeom prst="rect">
            <a:avLst/>
          </a:prstGeom>
        </p:spPr>
      </p:pic>
      <p:sp>
        <p:nvSpPr>
          <p:cNvPr id="9" name="Picture Placeholder 8">
            <a:extLst>
              <a:ext uri="{FF2B5EF4-FFF2-40B4-BE49-F238E27FC236}">
                <a16:creationId xmlns:a16="http://schemas.microsoft.com/office/drawing/2014/main" id="{E275B025-1353-4A7F-98CB-57E7888B8532}"/>
              </a:ext>
            </a:extLst>
          </p:cNvPr>
          <p:cNvSpPr>
            <a:spLocks noGrp="1"/>
          </p:cNvSpPr>
          <p:nvPr>
            <p:ph type="pic" sz="quarter" idx="11" hasCustomPrompt="1"/>
          </p:nvPr>
        </p:nvSpPr>
        <p:spPr>
          <a:xfrm>
            <a:off x="6210300" y="333375"/>
            <a:ext cx="5372100" cy="5838825"/>
          </a:xfrm>
        </p:spPr>
        <p:txBody>
          <a:bodyPr/>
          <a:lstStyle>
            <a:lvl1pPr>
              <a:defRPr/>
            </a:lvl1pPr>
          </a:lstStyle>
          <a:p>
            <a:r>
              <a:rPr lang="en-US"/>
              <a:t>Insert image or graphic</a:t>
            </a:r>
          </a:p>
        </p:txBody>
      </p:sp>
      <p:sp>
        <p:nvSpPr>
          <p:cNvPr id="11" name="Text Placeholder 10">
            <a:extLst>
              <a:ext uri="{FF2B5EF4-FFF2-40B4-BE49-F238E27FC236}">
                <a16:creationId xmlns:a16="http://schemas.microsoft.com/office/drawing/2014/main" id="{828DEDEE-0ADD-4F0B-9FDD-257705CF34B4}"/>
              </a:ext>
            </a:extLst>
          </p:cNvPr>
          <p:cNvSpPr>
            <a:spLocks noGrp="1"/>
          </p:cNvSpPr>
          <p:nvPr>
            <p:ph type="body" sz="quarter" idx="12" hasCustomPrompt="1"/>
          </p:nvPr>
        </p:nvSpPr>
        <p:spPr>
          <a:xfrm>
            <a:off x="620713" y="1581150"/>
            <a:ext cx="5218112" cy="4591050"/>
          </a:xfrm>
        </p:spPr>
        <p:txBody>
          <a:bodyPr anchor="ctr">
            <a:normAutofit/>
          </a:bodyPr>
          <a:lstStyle>
            <a:lvl1pPr marL="0" indent="0">
              <a:buNone/>
              <a:defRPr sz="2800" i="1">
                <a:solidFill>
                  <a:schemeClr val="bg1"/>
                </a:solidFill>
                <a:latin typeface="Times New Roman" panose="02020603050405020304" pitchFamily="18" charset="0"/>
                <a:cs typeface="Times New Roman" panose="02020603050405020304" pitchFamily="18" charset="0"/>
              </a:defRPr>
            </a:lvl1pPr>
          </a:lstStyle>
          <a:p>
            <a:pPr lvl="0"/>
            <a:r>
              <a:rPr lang="en-US"/>
              <a:t>Use this for creative text such as pull quotes, messaging/marketing statements, </a:t>
            </a:r>
            <a:r>
              <a:rPr lang="en-US" err="1"/>
              <a:t>etc</a:t>
            </a:r>
            <a:endParaRPr lang="en-US"/>
          </a:p>
        </p:txBody>
      </p:sp>
      <p:sp>
        <p:nvSpPr>
          <p:cNvPr id="12" name="Text Placeholder 8">
            <a:extLst>
              <a:ext uri="{FF2B5EF4-FFF2-40B4-BE49-F238E27FC236}">
                <a16:creationId xmlns:a16="http://schemas.microsoft.com/office/drawing/2014/main" id="{48C26668-0BD5-4D2A-8308-5B76886D31AC}"/>
              </a:ext>
            </a:extLst>
          </p:cNvPr>
          <p:cNvSpPr>
            <a:spLocks noGrp="1"/>
          </p:cNvSpPr>
          <p:nvPr>
            <p:ph type="body" sz="quarter" idx="13" hasCustomPrompt="1"/>
          </p:nvPr>
        </p:nvSpPr>
        <p:spPr>
          <a:xfrm>
            <a:off x="626836" y="908049"/>
            <a:ext cx="5218112" cy="325211"/>
          </a:xfrm>
        </p:spPr>
        <p:txBody>
          <a:bodyPr>
            <a:noAutofit/>
          </a:bodyPr>
          <a:lstStyle>
            <a:lvl1pPr marL="0" indent="0">
              <a:buNone/>
              <a:defRPr sz="1200" b="1">
                <a:solidFill>
                  <a:schemeClr val="bg1"/>
                </a:solidFill>
              </a:defRPr>
            </a:lvl1pPr>
          </a:lstStyle>
          <a:p>
            <a:pPr lvl="0"/>
            <a:r>
              <a:rPr lang="en-US" sz="1200" b="1"/>
              <a:t>If you need a subhead, put it here</a:t>
            </a:r>
            <a:endParaRPr lang="en-US"/>
          </a:p>
        </p:txBody>
      </p:sp>
    </p:spTree>
    <p:extLst>
      <p:ext uri="{BB962C8B-B14F-4D97-AF65-F5344CB8AC3E}">
        <p14:creationId xmlns:p14="http://schemas.microsoft.com/office/powerpoint/2010/main" val="11010043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 + Callou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5CFE2C5-7B6D-42C5-A673-FDC578A5F99C}"/>
              </a:ext>
            </a:extLst>
          </p:cNvPr>
          <p:cNvSpPr/>
          <p:nvPr userDrawn="1"/>
        </p:nvSpPr>
        <p:spPr>
          <a:xfrm>
            <a:off x="0" y="0"/>
            <a:ext cx="5981700" cy="685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CED76CF-DAD3-44D2-A3D8-E69B50444BAA}"/>
              </a:ext>
            </a:extLst>
          </p:cNvPr>
          <p:cNvSpPr>
            <a:spLocks noGrp="1"/>
          </p:cNvSpPr>
          <p:nvPr>
            <p:ph type="title"/>
          </p:nvPr>
        </p:nvSpPr>
        <p:spPr>
          <a:xfrm>
            <a:off x="6210302" y="344261"/>
            <a:ext cx="5372098" cy="544739"/>
          </a:xfrm>
        </p:spPr>
        <p:txBody>
          <a:bodyPr/>
          <a:lstStyle>
            <a:lvl1pPr>
              <a:defRPr>
                <a:solidFill>
                  <a:schemeClr val="accent1"/>
                </a:solidFill>
              </a:defRPr>
            </a:lvl1pPr>
          </a:lstStyle>
          <a:p>
            <a:r>
              <a:rPr lang="en-US"/>
              <a:t>Click to edit Master title style</a:t>
            </a:r>
          </a:p>
        </p:txBody>
      </p:sp>
      <p:sp>
        <p:nvSpPr>
          <p:cNvPr id="3" name="Slide Number Placeholder 2">
            <a:extLst>
              <a:ext uri="{FF2B5EF4-FFF2-40B4-BE49-F238E27FC236}">
                <a16:creationId xmlns:a16="http://schemas.microsoft.com/office/drawing/2014/main" id="{970D45FA-1751-4060-B66E-10B537577519}"/>
              </a:ext>
            </a:extLst>
          </p:cNvPr>
          <p:cNvSpPr>
            <a:spLocks noGrp="1"/>
          </p:cNvSpPr>
          <p:nvPr>
            <p:ph type="sldNum" sz="quarter" idx="10"/>
          </p:nvPr>
        </p:nvSpPr>
        <p:spPr/>
        <p:txBody>
          <a:bodyPr/>
          <a:lstStyle>
            <a:lvl1pPr>
              <a:defRPr>
                <a:solidFill>
                  <a:schemeClr val="tx1">
                    <a:lumMod val="75000"/>
                    <a:lumOff val="25000"/>
                  </a:schemeClr>
                </a:solidFill>
              </a:defRPr>
            </a:lvl1pPr>
          </a:lstStyle>
          <a:p>
            <a:fld id="{ABF72756-0213-4A1F-BBDA-2E3072667FD8}" type="slidenum">
              <a:rPr lang="en-US" smtClean="0"/>
              <a:pPr/>
              <a:t>‹#›</a:t>
            </a:fld>
            <a:endParaRPr lang="en-US"/>
          </a:p>
        </p:txBody>
      </p:sp>
      <p:pic>
        <p:nvPicPr>
          <p:cNvPr id="7" name="Picture 6">
            <a:extLst>
              <a:ext uri="{FF2B5EF4-FFF2-40B4-BE49-F238E27FC236}">
                <a16:creationId xmlns:a16="http://schemas.microsoft.com/office/drawing/2014/main" id="{483D8CDE-756B-4954-BEB8-0E8667BB3D1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97397" y="6622018"/>
            <a:ext cx="632759" cy="210321"/>
          </a:xfrm>
          <a:prstGeom prst="rect">
            <a:avLst/>
          </a:prstGeom>
        </p:spPr>
      </p:pic>
      <p:sp>
        <p:nvSpPr>
          <p:cNvPr id="11" name="Text Placeholder 10">
            <a:extLst>
              <a:ext uri="{FF2B5EF4-FFF2-40B4-BE49-F238E27FC236}">
                <a16:creationId xmlns:a16="http://schemas.microsoft.com/office/drawing/2014/main" id="{828DEDEE-0ADD-4F0B-9FDD-257705CF34B4}"/>
              </a:ext>
            </a:extLst>
          </p:cNvPr>
          <p:cNvSpPr>
            <a:spLocks noGrp="1"/>
          </p:cNvSpPr>
          <p:nvPr>
            <p:ph type="body" sz="quarter" idx="12" hasCustomPrompt="1"/>
          </p:nvPr>
        </p:nvSpPr>
        <p:spPr>
          <a:xfrm>
            <a:off x="620713" y="333375"/>
            <a:ext cx="5218112" cy="5838825"/>
          </a:xfrm>
        </p:spPr>
        <p:txBody>
          <a:bodyPr anchor="ctr">
            <a:normAutofit/>
          </a:bodyPr>
          <a:lstStyle>
            <a:lvl1pPr marL="0" indent="0">
              <a:buNone/>
              <a:defRPr sz="2800" i="1">
                <a:solidFill>
                  <a:schemeClr val="bg1"/>
                </a:solidFill>
                <a:latin typeface="Times New Roman" panose="02020603050405020304" pitchFamily="18" charset="0"/>
                <a:cs typeface="Times New Roman" panose="02020603050405020304" pitchFamily="18" charset="0"/>
              </a:defRPr>
            </a:lvl1pPr>
          </a:lstStyle>
          <a:p>
            <a:pPr lvl="0"/>
            <a:r>
              <a:rPr lang="en-US"/>
              <a:t>Use this for creative text such as pull quotes, messaging/marketing statements, </a:t>
            </a:r>
            <a:r>
              <a:rPr lang="en-US" err="1"/>
              <a:t>etc</a:t>
            </a:r>
            <a:endParaRPr lang="en-US"/>
          </a:p>
        </p:txBody>
      </p:sp>
      <p:sp>
        <p:nvSpPr>
          <p:cNvPr id="6" name="Text Placeholder 5">
            <a:extLst>
              <a:ext uri="{FF2B5EF4-FFF2-40B4-BE49-F238E27FC236}">
                <a16:creationId xmlns:a16="http://schemas.microsoft.com/office/drawing/2014/main" id="{14C0DF66-E52C-474F-B2AE-4DE71CB02959}"/>
              </a:ext>
            </a:extLst>
          </p:cNvPr>
          <p:cNvSpPr>
            <a:spLocks noGrp="1"/>
          </p:cNvSpPr>
          <p:nvPr>
            <p:ph type="body" sz="quarter" idx="13"/>
          </p:nvPr>
        </p:nvSpPr>
        <p:spPr>
          <a:xfrm>
            <a:off x="6210300" y="1600200"/>
            <a:ext cx="5360988" cy="4572000"/>
          </a:xfrm>
        </p:spPr>
        <p:txBody>
          <a:bodyPr/>
          <a:lstStyle/>
          <a:p>
            <a:pPr lvl="0"/>
            <a:r>
              <a:rPr lang="en-US"/>
              <a:t>Click to edit Master text styles</a:t>
            </a:r>
          </a:p>
          <a:p>
            <a:pPr lvl="1"/>
            <a:r>
              <a:rPr lang="en-US"/>
              <a:t>Second level</a:t>
            </a:r>
          </a:p>
          <a:p>
            <a:pPr lvl="2"/>
            <a:r>
              <a:rPr lang="en-US"/>
              <a:t>Third level</a:t>
            </a:r>
          </a:p>
        </p:txBody>
      </p:sp>
      <p:sp>
        <p:nvSpPr>
          <p:cNvPr id="10" name="Text Placeholder 8">
            <a:extLst>
              <a:ext uri="{FF2B5EF4-FFF2-40B4-BE49-F238E27FC236}">
                <a16:creationId xmlns:a16="http://schemas.microsoft.com/office/drawing/2014/main" id="{5FA1E7F2-39E1-4DEB-9110-980EB78C6D84}"/>
              </a:ext>
            </a:extLst>
          </p:cNvPr>
          <p:cNvSpPr>
            <a:spLocks noGrp="1"/>
          </p:cNvSpPr>
          <p:nvPr>
            <p:ph type="body" sz="quarter" idx="14" hasCustomPrompt="1"/>
          </p:nvPr>
        </p:nvSpPr>
        <p:spPr>
          <a:xfrm>
            <a:off x="6210300" y="908049"/>
            <a:ext cx="5372100" cy="322489"/>
          </a:xfrm>
        </p:spPr>
        <p:txBody>
          <a:bodyPr>
            <a:noAutofit/>
          </a:bodyPr>
          <a:lstStyle>
            <a:lvl1pPr marL="0" indent="0">
              <a:buNone/>
              <a:defRPr sz="1200" b="1">
                <a:solidFill>
                  <a:schemeClr val="accent1"/>
                </a:solidFill>
              </a:defRPr>
            </a:lvl1pPr>
          </a:lstStyle>
          <a:p>
            <a:pPr lvl="0"/>
            <a:r>
              <a:rPr lang="en-US" sz="1200" b="1"/>
              <a:t>If you need a subhead, put it here</a:t>
            </a:r>
            <a:endParaRPr lang="en-US"/>
          </a:p>
        </p:txBody>
      </p:sp>
    </p:spTree>
    <p:extLst>
      <p:ext uri="{BB962C8B-B14F-4D97-AF65-F5344CB8AC3E}">
        <p14:creationId xmlns:p14="http://schemas.microsoft.com/office/powerpoint/2010/main" val="17068304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831136-584F-425F-AB4E-41DA17B47844}"/>
              </a:ext>
            </a:extLst>
          </p:cNvPr>
          <p:cNvSpPr>
            <a:spLocks noGrp="1"/>
          </p:cNvSpPr>
          <p:nvPr>
            <p:ph type="title" hasCustomPrompt="1"/>
          </p:nvPr>
        </p:nvSpPr>
        <p:spPr/>
        <p:txBody>
          <a:bodyPr/>
          <a:lstStyle>
            <a:lvl1pPr>
              <a:defRPr/>
            </a:lvl1pPr>
          </a:lstStyle>
          <a:p>
            <a:r>
              <a:rPr lang="en-US"/>
              <a:t>Concise Title</a:t>
            </a:r>
          </a:p>
        </p:txBody>
      </p:sp>
      <p:sp>
        <p:nvSpPr>
          <p:cNvPr id="6" name="Rectangle 5">
            <a:extLst>
              <a:ext uri="{FF2B5EF4-FFF2-40B4-BE49-F238E27FC236}">
                <a16:creationId xmlns:a16="http://schemas.microsoft.com/office/drawing/2014/main" id="{8383A365-823D-47E0-9C5B-FCE8F1F278DD}"/>
              </a:ext>
            </a:extLst>
          </p:cNvPr>
          <p:cNvSpPr/>
          <p:nvPr userDrawn="1"/>
        </p:nvSpPr>
        <p:spPr>
          <a:xfrm>
            <a:off x="0" y="6572250"/>
            <a:ext cx="12192000" cy="285750"/>
          </a:xfrm>
          <a:prstGeom prst="rect">
            <a:avLst/>
          </a:prstGeom>
          <a:solidFill>
            <a:srgbClr val="39517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pic>
        <p:nvPicPr>
          <p:cNvPr id="7" name="Picture 6">
            <a:extLst>
              <a:ext uri="{FF2B5EF4-FFF2-40B4-BE49-F238E27FC236}">
                <a16:creationId xmlns:a16="http://schemas.microsoft.com/office/drawing/2014/main" id="{0349073A-84BE-44E5-BA4D-E4B362207D4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97397" y="6622018"/>
            <a:ext cx="632759" cy="210321"/>
          </a:xfrm>
          <a:prstGeom prst="rect">
            <a:avLst/>
          </a:prstGeom>
        </p:spPr>
      </p:pic>
      <p:sp>
        <p:nvSpPr>
          <p:cNvPr id="3" name="Slide Number Placeholder 2">
            <a:extLst>
              <a:ext uri="{FF2B5EF4-FFF2-40B4-BE49-F238E27FC236}">
                <a16:creationId xmlns:a16="http://schemas.microsoft.com/office/drawing/2014/main" id="{6833AF52-6812-4268-B4C4-FF4D1254BAB3}"/>
              </a:ext>
            </a:extLst>
          </p:cNvPr>
          <p:cNvSpPr>
            <a:spLocks noGrp="1"/>
          </p:cNvSpPr>
          <p:nvPr>
            <p:ph type="sldNum" sz="quarter" idx="10"/>
          </p:nvPr>
        </p:nvSpPr>
        <p:spPr>
          <a:xfrm>
            <a:off x="8991600" y="6572250"/>
            <a:ext cx="2590800" cy="262890"/>
          </a:xfrm>
        </p:spPr>
        <p:txBody>
          <a:bodyPr/>
          <a:lstStyle>
            <a:lvl1pPr>
              <a:defRPr>
                <a:solidFill>
                  <a:schemeClr val="bg1"/>
                </a:solidFill>
              </a:defRPr>
            </a:lvl1pPr>
          </a:lstStyle>
          <a:p>
            <a:fld id="{ABF72756-0213-4A1F-BBDA-2E3072667FD8}" type="slidenum">
              <a:rPr lang="en-US" smtClean="0"/>
              <a:pPr/>
              <a:t>‹#›</a:t>
            </a:fld>
            <a:endParaRPr lang="en-US"/>
          </a:p>
        </p:txBody>
      </p:sp>
      <p:sp>
        <p:nvSpPr>
          <p:cNvPr id="9" name="Text Placeholder 8">
            <a:extLst>
              <a:ext uri="{FF2B5EF4-FFF2-40B4-BE49-F238E27FC236}">
                <a16:creationId xmlns:a16="http://schemas.microsoft.com/office/drawing/2014/main" id="{1BEE2E65-3BCC-42CA-9B91-604001B97194}"/>
              </a:ext>
            </a:extLst>
          </p:cNvPr>
          <p:cNvSpPr>
            <a:spLocks noGrp="1"/>
          </p:cNvSpPr>
          <p:nvPr>
            <p:ph type="body" sz="quarter" idx="12" hasCustomPrompt="1"/>
          </p:nvPr>
        </p:nvSpPr>
        <p:spPr>
          <a:xfrm>
            <a:off x="626836" y="908050"/>
            <a:ext cx="8166100" cy="292100"/>
          </a:xfrm>
        </p:spPr>
        <p:txBody>
          <a:bodyPr>
            <a:noAutofit/>
          </a:bodyPr>
          <a:lstStyle>
            <a:lvl1pPr marL="0" indent="0">
              <a:buNone/>
              <a:defRPr sz="1200" b="1">
                <a:solidFill>
                  <a:schemeClr val="accent1"/>
                </a:solidFill>
              </a:defRPr>
            </a:lvl1pPr>
          </a:lstStyle>
          <a:p>
            <a:pPr lvl="0"/>
            <a:r>
              <a:rPr lang="en-US" sz="1200" b="1"/>
              <a:t>If you need a subhead, put it here</a:t>
            </a:r>
            <a:endParaRPr lang="en-US"/>
          </a:p>
        </p:txBody>
      </p:sp>
      <p:sp>
        <p:nvSpPr>
          <p:cNvPr id="11" name="Text Placeholder 10">
            <a:extLst>
              <a:ext uri="{FF2B5EF4-FFF2-40B4-BE49-F238E27FC236}">
                <a16:creationId xmlns:a16="http://schemas.microsoft.com/office/drawing/2014/main" id="{DBEC17D1-3F22-46D2-867A-36F9DA5C2346}"/>
              </a:ext>
            </a:extLst>
          </p:cNvPr>
          <p:cNvSpPr>
            <a:spLocks noGrp="1"/>
          </p:cNvSpPr>
          <p:nvPr>
            <p:ph type="body" sz="quarter" idx="13"/>
          </p:nvPr>
        </p:nvSpPr>
        <p:spPr>
          <a:xfrm>
            <a:off x="620486" y="2095501"/>
            <a:ext cx="5372100" cy="4076699"/>
          </a:xfrm>
        </p:spPr>
        <p:txBody>
          <a:bodyPr/>
          <a:lstStyle>
            <a:lvl3pPr>
              <a:defRPr/>
            </a:lvl3pPr>
          </a:lstStyle>
          <a:p>
            <a:pPr lvl="0"/>
            <a:r>
              <a:rPr lang="en-US"/>
              <a:t>Click to edit Master text styles</a:t>
            </a:r>
          </a:p>
          <a:p>
            <a:pPr lvl="1"/>
            <a:r>
              <a:rPr lang="en-US"/>
              <a:t>Second level</a:t>
            </a:r>
          </a:p>
          <a:p>
            <a:pPr lvl="2"/>
            <a:r>
              <a:rPr lang="en-US"/>
              <a:t>Third level</a:t>
            </a:r>
          </a:p>
        </p:txBody>
      </p:sp>
      <p:sp>
        <p:nvSpPr>
          <p:cNvPr id="10" name="Text Placeholder 10">
            <a:extLst>
              <a:ext uri="{FF2B5EF4-FFF2-40B4-BE49-F238E27FC236}">
                <a16:creationId xmlns:a16="http://schemas.microsoft.com/office/drawing/2014/main" id="{3BE1BBD6-F7C3-4DD1-B0B5-33C690F31D2F}"/>
              </a:ext>
            </a:extLst>
          </p:cNvPr>
          <p:cNvSpPr>
            <a:spLocks noGrp="1"/>
          </p:cNvSpPr>
          <p:nvPr>
            <p:ph type="body" sz="quarter" idx="14"/>
          </p:nvPr>
        </p:nvSpPr>
        <p:spPr>
          <a:xfrm>
            <a:off x="6221186" y="2095500"/>
            <a:ext cx="5372100" cy="4076699"/>
          </a:xfrm>
        </p:spPr>
        <p:txBody>
          <a:bodyPr/>
          <a:lstStyle>
            <a:lvl3pPr>
              <a:defRPr/>
            </a:lvl3pPr>
          </a:lstStyle>
          <a:p>
            <a:pPr lvl="0"/>
            <a:r>
              <a:rPr lang="en-US"/>
              <a:t>Click to edit Master text styles</a:t>
            </a:r>
          </a:p>
          <a:p>
            <a:pPr lvl="1"/>
            <a:r>
              <a:rPr lang="en-US"/>
              <a:t>Second level</a:t>
            </a:r>
          </a:p>
          <a:p>
            <a:pPr lvl="2"/>
            <a:r>
              <a:rPr lang="en-US"/>
              <a:t>Third level</a:t>
            </a:r>
          </a:p>
        </p:txBody>
      </p:sp>
      <p:sp>
        <p:nvSpPr>
          <p:cNvPr id="12" name="Text Placeholder 20">
            <a:extLst>
              <a:ext uri="{FF2B5EF4-FFF2-40B4-BE49-F238E27FC236}">
                <a16:creationId xmlns:a16="http://schemas.microsoft.com/office/drawing/2014/main" id="{7D98EB41-0CA6-441F-B00C-5BD334DEE4F7}"/>
              </a:ext>
            </a:extLst>
          </p:cNvPr>
          <p:cNvSpPr>
            <a:spLocks noGrp="1"/>
          </p:cNvSpPr>
          <p:nvPr>
            <p:ph type="body" sz="quarter" idx="19" hasCustomPrompt="1"/>
          </p:nvPr>
        </p:nvSpPr>
        <p:spPr>
          <a:xfrm>
            <a:off x="615950" y="1606373"/>
            <a:ext cx="5372100" cy="348066"/>
          </a:xfrm>
          <a:prstGeom prst="rect">
            <a:avLst/>
          </a:prstGeom>
          <a:solidFill>
            <a:schemeClr val="accent2"/>
          </a:solidFill>
        </p:spPr>
        <p:txBody>
          <a:bodyPr anchor="ctr"/>
          <a:lstStyle>
            <a:lvl1pPr marL="0" indent="0" algn="ctr">
              <a:buNone/>
              <a:defRPr b="1">
                <a:solidFill>
                  <a:schemeClr val="bg1"/>
                </a:solidFill>
              </a:defRPr>
            </a:lvl1pPr>
          </a:lstStyle>
          <a:p>
            <a:pPr lvl="0"/>
            <a:r>
              <a:rPr lang="en-US"/>
              <a:t>Title</a:t>
            </a:r>
          </a:p>
        </p:txBody>
      </p:sp>
      <p:sp>
        <p:nvSpPr>
          <p:cNvPr id="13" name="Text Placeholder 20">
            <a:extLst>
              <a:ext uri="{FF2B5EF4-FFF2-40B4-BE49-F238E27FC236}">
                <a16:creationId xmlns:a16="http://schemas.microsoft.com/office/drawing/2014/main" id="{680363C8-CD7B-4912-BE48-34497328C883}"/>
              </a:ext>
            </a:extLst>
          </p:cNvPr>
          <p:cNvSpPr>
            <a:spLocks noGrp="1"/>
          </p:cNvSpPr>
          <p:nvPr>
            <p:ph type="body" sz="quarter" idx="20" hasCustomPrompt="1"/>
          </p:nvPr>
        </p:nvSpPr>
        <p:spPr>
          <a:xfrm>
            <a:off x="6210300" y="1601610"/>
            <a:ext cx="5372100" cy="348066"/>
          </a:xfrm>
          <a:prstGeom prst="rect">
            <a:avLst/>
          </a:prstGeom>
          <a:solidFill>
            <a:schemeClr val="accent2"/>
          </a:solidFill>
        </p:spPr>
        <p:txBody>
          <a:bodyPr anchor="ctr"/>
          <a:lstStyle>
            <a:lvl1pPr marL="0" indent="0" algn="ctr">
              <a:buNone/>
              <a:defRPr b="1">
                <a:solidFill>
                  <a:schemeClr val="bg1"/>
                </a:solidFill>
              </a:defRPr>
            </a:lvl1pPr>
          </a:lstStyle>
          <a:p>
            <a:pPr lvl="0"/>
            <a:r>
              <a:rPr lang="en-US"/>
              <a:t>Can Modify Box Colors or Remove Fill</a:t>
            </a:r>
          </a:p>
        </p:txBody>
      </p:sp>
    </p:spTree>
    <p:extLst>
      <p:ext uri="{BB962C8B-B14F-4D97-AF65-F5344CB8AC3E}">
        <p14:creationId xmlns:p14="http://schemas.microsoft.com/office/powerpoint/2010/main" val="41229536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 Content 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831136-584F-425F-AB4E-41DA17B47844}"/>
              </a:ext>
            </a:extLst>
          </p:cNvPr>
          <p:cNvSpPr>
            <a:spLocks noGrp="1"/>
          </p:cNvSpPr>
          <p:nvPr>
            <p:ph type="title" hasCustomPrompt="1"/>
          </p:nvPr>
        </p:nvSpPr>
        <p:spPr/>
        <p:txBody>
          <a:bodyPr/>
          <a:lstStyle>
            <a:lvl1pPr>
              <a:defRPr/>
            </a:lvl1pPr>
          </a:lstStyle>
          <a:p>
            <a:r>
              <a:rPr lang="en-US"/>
              <a:t>Concise Title</a:t>
            </a:r>
          </a:p>
        </p:txBody>
      </p:sp>
      <p:sp>
        <p:nvSpPr>
          <p:cNvPr id="6" name="Rectangle 5">
            <a:extLst>
              <a:ext uri="{FF2B5EF4-FFF2-40B4-BE49-F238E27FC236}">
                <a16:creationId xmlns:a16="http://schemas.microsoft.com/office/drawing/2014/main" id="{8383A365-823D-47E0-9C5B-FCE8F1F278DD}"/>
              </a:ext>
            </a:extLst>
          </p:cNvPr>
          <p:cNvSpPr/>
          <p:nvPr userDrawn="1"/>
        </p:nvSpPr>
        <p:spPr>
          <a:xfrm>
            <a:off x="0" y="6572250"/>
            <a:ext cx="12192000" cy="285750"/>
          </a:xfrm>
          <a:prstGeom prst="rect">
            <a:avLst/>
          </a:prstGeom>
          <a:solidFill>
            <a:srgbClr val="39517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pic>
        <p:nvPicPr>
          <p:cNvPr id="7" name="Picture 6">
            <a:extLst>
              <a:ext uri="{FF2B5EF4-FFF2-40B4-BE49-F238E27FC236}">
                <a16:creationId xmlns:a16="http://schemas.microsoft.com/office/drawing/2014/main" id="{0349073A-84BE-44E5-BA4D-E4B362207D4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97397" y="6622018"/>
            <a:ext cx="632759" cy="210321"/>
          </a:xfrm>
          <a:prstGeom prst="rect">
            <a:avLst/>
          </a:prstGeom>
        </p:spPr>
      </p:pic>
      <p:sp>
        <p:nvSpPr>
          <p:cNvPr id="3" name="Slide Number Placeholder 2">
            <a:extLst>
              <a:ext uri="{FF2B5EF4-FFF2-40B4-BE49-F238E27FC236}">
                <a16:creationId xmlns:a16="http://schemas.microsoft.com/office/drawing/2014/main" id="{6833AF52-6812-4268-B4C4-FF4D1254BAB3}"/>
              </a:ext>
            </a:extLst>
          </p:cNvPr>
          <p:cNvSpPr>
            <a:spLocks noGrp="1"/>
          </p:cNvSpPr>
          <p:nvPr>
            <p:ph type="sldNum" sz="quarter" idx="10"/>
          </p:nvPr>
        </p:nvSpPr>
        <p:spPr>
          <a:xfrm>
            <a:off x="8991600" y="6572250"/>
            <a:ext cx="2590800" cy="262890"/>
          </a:xfrm>
        </p:spPr>
        <p:txBody>
          <a:bodyPr/>
          <a:lstStyle>
            <a:lvl1pPr>
              <a:defRPr>
                <a:solidFill>
                  <a:schemeClr val="bg1"/>
                </a:solidFill>
              </a:defRPr>
            </a:lvl1pPr>
          </a:lstStyle>
          <a:p>
            <a:fld id="{ABF72756-0213-4A1F-BBDA-2E3072667FD8}" type="slidenum">
              <a:rPr lang="en-US" smtClean="0"/>
              <a:pPr/>
              <a:t>‹#›</a:t>
            </a:fld>
            <a:endParaRPr lang="en-US"/>
          </a:p>
        </p:txBody>
      </p:sp>
      <p:sp>
        <p:nvSpPr>
          <p:cNvPr id="9" name="Text Placeholder 8">
            <a:extLst>
              <a:ext uri="{FF2B5EF4-FFF2-40B4-BE49-F238E27FC236}">
                <a16:creationId xmlns:a16="http://schemas.microsoft.com/office/drawing/2014/main" id="{1BEE2E65-3BCC-42CA-9B91-604001B97194}"/>
              </a:ext>
            </a:extLst>
          </p:cNvPr>
          <p:cNvSpPr>
            <a:spLocks noGrp="1"/>
          </p:cNvSpPr>
          <p:nvPr>
            <p:ph type="body" sz="quarter" idx="12" hasCustomPrompt="1"/>
          </p:nvPr>
        </p:nvSpPr>
        <p:spPr>
          <a:xfrm>
            <a:off x="626836" y="908050"/>
            <a:ext cx="8166100" cy="292100"/>
          </a:xfrm>
        </p:spPr>
        <p:txBody>
          <a:bodyPr>
            <a:noAutofit/>
          </a:bodyPr>
          <a:lstStyle>
            <a:lvl1pPr marL="0" indent="0">
              <a:buNone/>
              <a:defRPr sz="1200" b="1">
                <a:solidFill>
                  <a:schemeClr val="accent1"/>
                </a:solidFill>
              </a:defRPr>
            </a:lvl1pPr>
          </a:lstStyle>
          <a:p>
            <a:pPr lvl="0"/>
            <a:r>
              <a:rPr lang="en-US" sz="1200" b="1"/>
              <a:t>If you need a subhead, put it here</a:t>
            </a:r>
            <a:endParaRPr lang="en-US"/>
          </a:p>
        </p:txBody>
      </p:sp>
      <p:sp>
        <p:nvSpPr>
          <p:cNvPr id="11" name="Text Placeholder 10">
            <a:extLst>
              <a:ext uri="{FF2B5EF4-FFF2-40B4-BE49-F238E27FC236}">
                <a16:creationId xmlns:a16="http://schemas.microsoft.com/office/drawing/2014/main" id="{DBEC17D1-3F22-46D2-867A-36F9DA5C2346}"/>
              </a:ext>
            </a:extLst>
          </p:cNvPr>
          <p:cNvSpPr>
            <a:spLocks noGrp="1"/>
          </p:cNvSpPr>
          <p:nvPr>
            <p:ph type="body" sz="quarter" idx="13"/>
          </p:nvPr>
        </p:nvSpPr>
        <p:spPr>
          <a:xfrm>
            <a:off x="620486" y="2095501"/>
            <a:ext cx="3474720" cy="4076699"/>
          </a:xfrm>
        </p:spPr>
        <p:txBody>
          <a:bodyPr/>
          <a:lstStyle>
            <a:lvl3pPr>
              <a:defRPr/>
            </a:lvl3pPr>
          </a:lstStyle>
          <a:p>
            <a:pPr lvl="0"/>
            <a:r>
              <a:rPr lang="en-US"/>
              <a:t>Click to edit Master text styles</a:t>
            </a:r>
          </a:p>
          <a:p>
            <a:pPr lvl="1"/>
            <a:r>
              <a:rPr lang="en-US"/>
              <a:t>Second level</a:t>
            </a:r>
          </a:p>
          <a:p>
            <a:pPr lvl="2"/>
            <a:r>
              <a:rPr lang="en-US"/>
              <a:t>Third level</a:t>
            </a:r>
          </a:p>
        </p:txBody>
      </p:sp>
      <p:sp>
        <p:nvSpPr>
          <p:cNvPr id="12" name="Text Placeholder 20">
            <a:extLst>
              <a:ext uri="{FF2B5EF4-FFF2-40B4-BE49-F238E27FC236}">
                <a16:creationId xmlns:a16="http://schemas.microsoft.com/office/drawing/2014/main" id="{7D98EB41-0CA6-441F-B00C-5BD334DEE4F7}"/>
              </a:ext>
            </a:extLst>
          </p:cNvPr>
          <p:cNvSpPr>
            <a:spLocks noGrp="1"/>
          </p:cNvSpPr>
          <p:nvPr>
            <p:ph type="body" sz="quarter" idx="19" hasCustomPrompt="1"/>
          </p:nvPr>
        </p:nvSpPr>
        <p:spPr>
          <a:xfrm>
            <a:off x="615950" y="1606373"/>
            <a:ext cx="3474720" cy="348066"/>
          </a:xfrm>
          <a:prstGeom prst="rect">
            <a:avLst/>
          </a:prstGeom>
          <a:solidFill>
            <a:schemeClr val="accent2"/>
          </a:solidFill>
        </p:spPr>
        <p:txBody>
          <a:bodyPr anchor="ctr"/>
          <a:lstStyle>
            <a:lvl1pPr marL="0" indent="0" algn="ctr">
              <a:buNone/>
              <a:defRPr b="1">
                <a:solidFill>
                  <a:schemeClr val="bg1"/>
                </a:solidFill>
              </a:defRPr>
            </a:lvl1pPr>
          </a:lstStyle>
          <a:p>
            <a:pPr lvl="0"/>
            <a:r>
              <a:rPr lang="en-US"/>
              <a:t>Title</a:t>
            </a:r>
          </a:p>
        </p:txBody>
      </p:sp>
      <p:sp>
        <p:nvSpPr>
          <p:cNvPr id="16" name="Text Placeholder 10">
            <a:extLst>
              <a:ext uri="{FF2B5EF4-FFF2-40B4-BE49-F238E27FC236}">
                <a16:creationId xmlns:a16="http://schemas.microsoft.com/office/drawing/2014/main" id="{135F959B-AC2A-4536-9B54-5BA32797E651}"/>
              </a:ext>
            </a:extLst>
          </p:cNvPr>
          <p:cNvSpPr>
            <a:spLocks noGrp="1"/>
          </p:cNvSpPr>
          <p:nvPr>
            <p:ph type="body" sz="quarter" idx="20"/>
          </p:nvPr>
        </p:nvSpPr>
        <p:spPr>
          <a:xfrm>
            <a:off x="4363811" y="2095501"/>
            <a:ext cx="3474720" cy="4076699"/>
          </a:xfrm>
        </p:spPr>
        <p:txBody>
          <a:bodyPr/>
          <a:lstStyle>
            <a:lvl3pPr>
              <a:defRPr/>
            </a:lvl3pPr>
          </a:lstStyle>
          <a:p>
            <a:pPr lvl="0"/>
            <a:r>
              <a:rPr lang="en-US"/>
              <a:t>Click to edit Master text styles</a:t>
            </a:r>
          </a:p>
          <a:p>
            <a:pPr lvl="1"/>
            <a:r>
              <a:rPr lang="en-US"/>
              <a:t>Second level</a:t>
            </a:r>
          </a:p>
          <a:p>
            <a:pPr lvl="2"/>
            <a:r>
              <a:rPr lang="en-US"/>
              <a:t>Third level</a:t>
            </a:r>
          </a:p>
        </p:txBody>
      </p:sp>
      <p:sp>
        <p:nvSpPr>
          <p:cNvPr id="17" name="Text Placeholder 20">
            <a:extLst>
              <a:ext uri="{FF2B5EF4-FFF2-40B4-BE49-F238E27FC236}">
                <a16:creationId xmlns:a16="http://schemas.microsoft.com/office/drawing/2014/main" id="{2B2A9384-C823-45A2-A386-9D0D29D68A45}"/>
              </a:ext>
            </a:extLst>
          </p:cNvPr>
          <p:cNvSpPr>
            <a:spLocks noGrp="1"/>
          </p:cNvSpPr>
          <p:nvPr>
            <p:ph type="body" sz="quarter" idx="21" hasCustomPrompt="1"/>
          </p:nvPr>
        </p:nvSpPr>
        <p:spPr>
          <a:xfrm>
            <a:off x="4359275" y="1606373"/>
            <a:ext cx="3474720" cy="348066"/>
          </a:xfrm>
          <a:prstGeom prst="rect">
            <a:avLst/>
          </a:prstGeom>
          <a:solidFill>
            <a:schemeClr val="accent2"/>
          </a:solidFill>
        </p:spPr>
        <p:txBody>
          <a:bodyPr anchor="ctr"/>
          <a:lstStyle>
            <a:lvl1pPr marL="0" indent="0" algn="ctr">
              <a:buNone/>
              <a:defRPr b="1">
                <a:solidFill>
                  <a:schemeClr val="bg1"/>
                </a:solidFill>
              </a:defRPr>
            </a:lvl1pPr>
          </a:lstStyle>
          <a:p>
            <a:pPr lvl="0"/>
            <a:r>
              <a:rPr lang="en-US"/>
              <a:t>Title</a:t>
            </a:r>
          </a:p>
        </p:txBody>
      </p:sp>
      <p:sp>
        <p:nvSpPr>
          <p:cNvPr id="18" name="Text Placeholder 10">
            <a:extLst>
              <a:ext uri="{FF2B5EF4-FFF2-40B4-BE49-F238E27FC236}">
                <a16:creationId xmlns:a16="http://schemas.microsoft.com/office/drawing/2014/main" id="{D4F0019C-AC22-47C7-91E8-7A10AEB02568}"/>
              </a:ext>
            </a:extLst>
          </p:cNvPr>
          <p:cNvSpPr>
            <a:spLocks noGrp="1"/>
          </p:cNvSpPr>
          <p:nvPr>
            <p:ph type="body" sz="quarter" idx="22"/>
          </p:nvPr>
        </p:nvSpPr>
        <p:spPr>
          <a:xfrm>
            <a:off x="8123011" y="2095501"/>
            <a:ext cx="3474720" cy="4076699"/>
          </a:xfrm>
        </p:spPr>
        <p:txBody>
          <a:bodyPr/>
          <a:lstStyle>
            <a:lvl3pPr>
              <a:defRPr/>
            </a:lvl3pPr>
          </a:lstStyle>
          <a:p>
            <a:pPr lvl="0"/>
            <a:r>
              <a:rPr lang="en-US"/>
              <a:t>Click to edit Master text styles</a:t>
            </a:r>
          </a:p>
          <a:p>
            <a:pPr lvl="1"/>
            <a:r>
              <a:rPr lang="en-US"/>
              <a:t>Second level</a:t>
            </a:r>
          </a:p>
          <a:p>
            <a:pPr lvl="2"/>
            <a:r>
              <a:rPr lang="en-US"/>
              <a:t>Third level</a:t>
            </a:r>
          </a:p>
        </p:txBody>
      </p:sp>
      <p:sp>
        <p:nvSpPr>
          <p:cNvPr id="19" name="Text Placeholder 20">
            <a:extLst>
              <a:ext uri="{FF2B5EF4-FFF2-40B4-BE49-F238E27FC236}">
                <a16:creationId xmlns:a16="http://schemas.microsoft.com/office/drawing/2014/main" id="{448C9A94-F8A6-44A6-BE1C-B65F59A4E1B2}"/>
              </a:ext>
            </a:extLst>
          </p:cNvPr>
          <p:cNvSpPr>
            <a:spLocks noGrp="1"/>
          </p:cNvSpPr>
          <p:nvPr>
            <p:ph type="body" sz="quarter" idx="23" hasCustomPrompt="1"/>
          </p:nvPr>
        </p:nvSpPr>
        <p:spPr>
          <a:xfrm>
            <a:off x="8118475" y="1606373"/>
            <a:ext cx="3474720" cy="348066"/>
          </a:xfrm>
          <a:prstGeom prst="rect">
            <a:avLst/>
          </a:prstGeom>
          <a:solidFill>
            <a:schemeClr val="accent2"/>
          </a:solidFill>
        </p:spPr>
        <p:txBody>
          <a:bodyPr anchor="ctr"/>
          <a:lstStyle>
            <a:lvl1pPr marL="0" indent="0" algn="ctr">
              <a:buNone/>
              <a:defRPr b="1">
                <a:solidFill>
                  <a:schemeClr val="bg1"/>
                </a:solidFill>
              </a:defRPr>
            </a:lvl1pPr>
          </a:lstStyle>
          <a:p>
            <a:pPr lvl="0"/>
            <a:r>
              <a:rPr lang="en-US"/>
              <a:t>Title</a:t>
            </a:r>
          </a:p>
        </p:txBody>
      </p:sp>
    </p:spTree>
    <p:extLst>
      <p:ext uri="{BB962C8B-B14F-4D97-AF65-F5344CB8AC3E}">
        <p14:creationId xmlns:p14="http://schemas.microsoft.com/office/powerpoint/2010/main" val="10730781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Large Graphic +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831136-584F-425F-AB4E-41DA17B47844}"/>
              </a:ext>
            </a:extLst>
          </p:cNvPr>
          <p:cNvSpPr>
            <a:spLocks noGrp="1"/>
          </p:cNvSpPr>
          <p:nvPr>
            <p:ph type="title" hasCustomPrompt="1"/>
          </p:nvPr>
        </p:nvSpPr>
        <p:spPr>
          <a:xfrm>
            <a:off x="620486" y="344261"/>
            <a:ext cx="2541814" cy="544739"/>
          </a:xfrm>
        </p:spPr>
        <p:txBody>
          <a:bodyPr/>
          <a:lstStyle>
            <a:lvl1pPr>
              <a:defRPr/>
            </a:lvl1pPr>
          </a:lstStyle>
          <a:p>
            <a:r>
              <a:rPr lang="en-US"/>
              <a:t>Concise Title</a:t>
            </a:r>
          </a:p>
        </p:txBody>
      </p:sp>
      <p:sp>
        <p:nvSpPr>
          <p:cNvPr id="6" name="Rectangle 5">
            <a:extLst>
              <a:ext uri="{FF2B5EF4-FFF2-40B4-BE49-F238E27FC236}">
                <a16:creationId xmlns:a16="http://schemas.microsoft.com/office/drawing/2014/main" id="{8383A365-823D-47E0-9C5B-FCE8F1F278DD}"/>
              </a:ext>
            </a:extLst>
          </p:cNvPr>
          <p:cNvSpPr/>
          <p:nvPr userDrawn="1"/>
        </p:nvSpPr>
        <p:spPr>
          <a:xfrm>
            <a:off x="0" y="6572250"/>
            <a:ext cx="12192000" cy="285750"/>
          </a:xfrm>
          <a:prstGeom prst="rect">
            <a:avLst/>
          </a:prstGeom>
          <a:solidFill>
            <a:srgbClr val="39517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pic>
        <p:nvPicPr>
          <p:cNvPr id="7" name="Picture 6">
            <a:extLst>
              <a:ext uri="{FF2B5EF4-FFF2-40B4-BE49-F238E27FC236}">
                <a16:creationId xmlns:a16="http://schemas.microsoft.com/office/drawing/2014/main" id="{0349073A-84BE-44E5-BA4D-E4B362207D4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97397" y="6622018"/>
            <a:ext cx="632759" cy="210321"/>
          </a:xfrm>
          <a:prstGeom prst="rect">
            <a:avLst/>
          </a:prstGeom>
        </p:spPr>
      </p:pic>
      <p:sp>
        <p:nvSpPr>
          <p:cNvPr id="3" name="Slide Number Placeholder 2">
            <a:extLst>
              <a:ext uri="{FF2B5EF4-FFF2-40B4-BE49-F238E27FC236}">
                <a16:creationId xmlns:a16="http://schemas.microsoft.com/office/drawing/2014/main" id="{6833AF52-6812-4268-B4C4-FF4D1254BAB3}"/>
              </a:ext>
            </a:extLst>
          </p:cNvPr>
          <p:cNvSpPr>
            <a:spLocks noGrp="1"/>
          </p:cNvSpPr>
          <p:nvPr>
            <p:ph type="sldNum" sz="quarter" idx="10"/>
          </p:nvPr>
        </p:nvSpPr>
        <p:spPr>
          <a:xfrm>
            <a:off x="8991600" y="6572250"/>
            <a:ext cx="2590800" cy="262890"/>
          </a:xfrm>
        </p:spPr>
        <p:txBody>
          <a:bodyPr/>
          <a:lstStyle>
            <a:lvl1pPr>
              <a:defRPr>
                <a:solidFill>
                  <a:schemeClr val="bg1"/>
                </a:solidFill>
              </a:defRPr>
            </a:lvl1pPr>
          </a:lstStyle>
          <a:p>
            <a:fld id="{ABF72756-0213-4A1F-BBDA-2E3072667FD8}" type="slidenum">
              <a:rPr lang="en-US" smtClean="0"/>
              <a:pPr/>
              <a:t>‹#›</a:t>
            </a:fld>
            <a:endParaRPr lang="en-US"/>
          </a:p>
        </p:txBody>
      </p:sp>
      <p:sp>
        <p:nvSpPr>
          <p:cNvPr id="9" name="Text Placeholder 8">
            <a:extLst>
              <a:ext uri="{FF2B5EF4-FFF2-40B4-BE49-F238E27FC236}">
                <a16:creationId xmlns:a16="http://schemas.microsoft.com/office/drawing/2014/main" id="{1BEE2E65-3BCC-42CA-9B91-604001B97194}"/>
              </a:ext>
            </a:extLst>
          </p:cNvPr>
          <p:cNvSpPr>
            <a:spLocks noGrp="1"/>
          </p:cNvSpPr>
          <p:nvPr>
            <p:ph type="body" sz="quarter" idx="12" hasCustomPrompt="1"/>
          </p:nvPr>
        </p:nvSpPr>
        <p:spPr>
          <a:xfrm>
            <a:off x="626836" y="889000"/>
            <a:ext cx="2552700" cy="358775"/>
          </a:xfrm>
        </p:spPr>
        <p:txBody>
          <a:bodyPr>
            <a:noAutofit/>
          </a:bodyPr>
          <a:lstStyle>
            <a:lvl1pPr marL="0" indent="0">
              <a:buNone/>
              <a:defRPr sz="1200" b="1">
                <a:solidFill>
                  <a:schemeClr val="accent1"/>
                </a:solidFill>
              </a:defRPr>
            </a:lvl1pPr>
          </a:lstStyle>
          <a:p>
            <a:pPr lvl="0"/>
            <a:r>
              <a:rPr lang="en-US" sz="1200" b="1"/>
              <a:t>If you need a subhead, put it here</a:t>
            </a:r>
            <a:endParaRPr lang="en-US"/>
          </a:p>
        </p:txBody>
      </p:sp>
      <p:sp>
        <p:nvSpPr>
          <p:cNvPr id="11" name="Text Placeholder 10">
            <a:extLst>
              <a:ext uri="{FF2B5EF4-FFF2-40B4-BE49-F238E27FC236}">
                <a16:creationId xmlns:a16="http://schemas.microsoft.com/office/drawing/2014/main" id="{DBEC17D1-3F22-46D2-867A-36F9DA5C2346}"/>
              </a:ext>
            </a:extLst>
          </p:cNvPr>
          <p:cNvSpPr>
            <a:spLocks noGrp="1"/>
          </p:cNvSpPr>
          <p:nvPr>
            <p:ph type="body" sz="quarter" idx="13" hasCustomPrompt="1"/>
          </p:nvPr>
        </p:nvSpPr>
        <p:spPr>
          <a:xfrm>
            <a:off x="620486" y="1600201"/>
            <a:ext cx="2552700" cy="4572000"/>
          </a:xfrm>
        </p:spPr>
        <p:txBody>
          <a:bodyPr anchor="t">
            <a:normAutofit/>
          </a:bodyPr>
          <a:lstStyle>
            <a:lvl1pPr marL="0" indent="0">
              <a:buNone/>
              <a:defRPr sz="1200"/>
            </a:lvl1pPr>
            <a:lvl3pPr>
              <a:defRPr/>
            </a:lvl3pPr>
          </a:lstStyle>
          <a:p>
            <a:pPr lvl="0"/>
            <a:r>
              <a:rPr lang="en-US"/>
              <a:t>Caption for the image or graphic. Should not need bullets because the image/graphic speaks for itself</a:t>
            </a:r>
          </a:p>
        </p:txBody>
      </p:sp>
      <p:sp>
        <p:nvSpPr>
          <p:cNvPr id="10" name="Content Placeholder 9">
            <a:extLst>
              <a:ext uri="{FF2B5EF4-FFF2-40B4-BE49-F238E27FC236}">
                <a16:creationId xmlns:a16="http://schemas.microsoft.com/office/drawing/2014/main" id="{8FA4345B-AA57-4C35-AA7A-A55C20D8A433}"/>
              </a:ext>
            </a:extLst>
          </p:cNvPr>
          <p:cNvSpPr>
            <a:spLocks noGrp="1" noChangeAspect="1"/>
          </p:cNvSpPr>
          <p:nvPr>
            <p:ph sz="quarter" idx="15" hasCustomPrompt="1"/>
          </p:nvPr>
        </p:nvSpPr>
        <p:spPr>
          <a:xfrm>
            <a:off x="3390900" y="333375"/>
            <a:ext cx="8191500" cy="5838825"/>
          </a:xfrm>
        </p:spPr>
        <p:txBody>
          <a:bodyPr/>
          <a:lstStyle>
            <a:lvl1pPr>
              <a:defRPr/>
            </a:lvl1pPr>
          </a:lstStyle>
          <a:p>
            <a:pPr lvl="0"/>
            <a:r>
              <a:rPr lang="en-US"/>
              <a:t>Large graphic or image</a:t>
            </a:r>
          </a:p>
        </p:txBody>
      </p:sp>
    </p:spTree>
    <p:extLst>
      <p:ext uri="{BB962C8B-B14F-4D97-AF65-F5344CB8AC3E}">
        <p14:creationId xmlns:p14="http://schemas.microsoft.com/office/powerpoint/2010/main" val="237931463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Horizontal Graphic +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831136-584F-425F-AB4E-41DA17B47844}"/>
              </a:ext>
            </a:extLst>
          </p:cNvPr>
          <p:cNvSpPr>
            <a:spLocks noGrp="1"/>
          </p:cNvSpPr>
          <p:nvPr>
            <p:ph type="title" hasCustomPrompt="1"/>
          </p:nvPr>
        </p:nvSpPr>
        <p:spPr/>
        <p:txBody>
          <a:bodyPr/>
          <a:lstStyle>
            <a:lvl1pPr>
              <a:defRPr/>
            </a:lvl1pPr>
          </a:lstStyle>
          <a:p>
            <a:r>
              <a:rPr lang="en-US"/>
              <a:t>Concise Title</a:t>
            </a:r>
          </a:p>
        </p:txBody>
      </p:sp>
      <p:sp>
        <p:nvSpPr>
          <p:cNvPr id="6" name="Rectangle 5">
            <a:extLst>
              <a:ext uri="{FF2B5EF4-FFF2-40B4-BE49-F238E27FC236}">
                <a16:creationId xmlns:a16="http://schemas.microsoft.com/office/drawing/2014/main" id="{8383A365-823D-47E0-9C5B-FCE8F1F278DD}"/>
              </a:ext>
            </a:extLst>
          </p:cNvPr>
          <p:cNvSpPr/>
          <p:nvPr userDrawn="1"/>
        </p:nvSpPr>
        <p:spPr>
          <a:xfrm>
            <a:off x="0" y="6572250"/>
            <a:ext cx="12192000" cy="285750"/>
          </a:xfrm>
          <a:prstGeom prst="rect">
            <a:avLst/>
          </a:prstGeom>
          <a:solidFill>
            <a:srgbClr val="39517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pic>
        <p:nvPicPr>
          <p:cNvPr id="7" name="Picture 6">
            <a:extLst>
              <a:ext uri="{FF2B5EF4-FFF2-40B4-BE49-F238E27FC236}">
                <a16:creationId xmlns:a16="http://schemas.microsoft.com/office/drawing/2014/main" id="{0349073A-84BE-44E5-BA4D-E4B362207D4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97397" y="6622018"/>
            <a:ext cx="632759" cy="210321"/>
          </a:xfrm>
          <a:prstGeom prst="rect">
            <a:avLst/>
          </a:prstGeom>
        </p:spPr>
      </p:pic>
      <p:sp>
        <p:nvSpPr>
          <p:cNvPr id="3" name="Slide Number Placeholder 2">
            <a:extLst>
              <a:ext uri="{FF2B5EF4-FFF2-40B4-BE49-F238E27FC236}">
                <a16:creationId xmlns:a16="http://schemas.microsoft.com/office/drawing/2014/main" id="{6833AF52-6812-4268-B4C4-FF4D1254BAB3}"/>
              </a:ext>
            </a:extLst>
          </p:cNvPr>
          <p:cNvSpPr>
            <a:spLocks noGrp="1"/>
          </p:cNvSpPr>
          <p:nvPr>
            <p:ph type="sldNum" sz="quarter" idx="10"/>
          </p:nvPr>
        </p:nvSpPr>
        <p:spPr>
          <a:xfrm>
            <a:off x="8991600" y="6572250"/>
            <a:ext cx="2590800" cy="262890"/>
          </a:xfrm>
        </p:spPr>
        <p:txBody>
          <a:bodyPr/>
          <a:lstStyle>
            <a:lvl1pPr>
              <a:defRPr>
                <a:solidFill>
                  <a:schemeClr val="bg1"/>
                </a:solidFill>
              </a:defRPr>
            </a:lvl1pPr>
          </a:lstStyle>
          <a:p>
            <a:fld id="{ABF72756-0213-4A1F-BBDA-2E3072667FD8}" type="slidenum">
              <a:rPr lang="en-US" smtClean="0"/>
              <a:pPr/>
              <a:t>‹#›</a:t>
            </a:fld>
            <a:endParaRPr lang="en-US"/>
          </a:p>
        </p:txBody>
      </p:sp>
      <p:sp>
        <p:nvSpPr>
          <p:cNvPr id="9" name="Text Placeholder 8">
            <a:extLst>
              <a:ext uri="{FF2B5EF4-FFF2-40B4-BE49-F238E27FC236}">
                <a16:creationId xmlns:a16="http://schemas.microsoft.com/office/drawing/2014/main" id="{1BEE2E65-3BCC-42CA-9B91-604001B97194}"/>
              </a:ext>
            </a:extLst>
          </p:cNvPr>
          <p:cNvSpPr>
            <a:spLocks noGrp="1"/>
          </p:cNvSpPr>
          <p:nvPr>
            <p:ph type="body" sz="quarter" idx="12" hasCustomPrompt="1"/>
          </p:nvPr>
        </p:nvSpPr>
        <p:spPr>
          <a:xfrm>
            <a:off x="626836" y="908050"/>
            <a:ext cx="8166100" cy="292100"/>
          </a:xfrm>
        </p:spPr>
        <p:txBody>
          <a:bodyPr>
            <a:noAutofit/>
          </a:bodyPr>
          <a:lstStyle>
            <a:lvl1pPr marL="0" indent="0">
              <a:buNone/>
              <a:defRPr sz="1200" b="1">
                <a:solidFill>
                  <a:schemeClr val="accent1"/>
                </a:solidFill>
              </a:defRPr>
            </a:lvl1pPr>
          </a:lstStyle>
          <a:p>
            <a:pPr lvl="0"/>
            <a:r>
              <a:rPr lang="en-US" sz="1200" b="1"/>
              <a:t>If you need a subhead, put it here</a:t>
            </a:r>
            <a:endParaRPr lang="en-US"/>
          </a:p>
        </p:txBody>
      </p:sp>
      <p:sp>
        <p:nvSpPr>
          <p:cNvPr id="11" name="Text Placeholder 10">
            <a:extLst>
              <a:ext uri="{FF2B5EF4-FFF2-40B4-BE49-F238E27FC236}">
                <a16:creationId xmlns:a16="http://schemas.microsoft.com/office/drawing/2014/main" id="{DBEC17D1-3F22-46D2-867A-36F9DA5C2346}"/>
              </a:ext>
            </a:extLst>
          </p:cNvPr>
          <p:cNvSpPr>
            <a:spLocks noGrp="1"/>
          </p:cNvSpPr>
          <p:nvPr>
            <p:ph type="body" sz="quarter" idx="13"/>
          </p:nvPr>
        </p:nvSpPr>
        <p:spPr>
          <a:xfrm>
            <a:off x="620486" y="1600200"/>
            <a:ext cx="10972800" cy="2219326"/>
          </a:xfrm>
        </p:spPr>
        <p:txBody>
          <a:bodyPr numCol="2" spcCol="457200"/>
          <a:lstStyle>
            <a:lvl1pPr>
              <a:defRPr/>
            </a:lvl1pPr>
            <a:lvl3pPr>
              <a:defRPr/>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7">
            <a:extLst>
              <a:ext uri="{FF2B5EF4-FFF2-40B4-BE49-F238E27FC236}">
                <a16:creationId xmlns:a16="http://schemas.microsoft.com/office/drawing/2014/main" id="{11A80A87-1212-45CA-BFBA-C583CCC6BC3E}"/>
              </a:ext>
            </a:extLst>
          </p:cNvPr>
          <p:cNvSpPr>
            <a:spLocks noGrp="1" noChangeAspect="1"/>
          </p:cNvSpPr>
          <p:nvPr>
            <p:ph sz="quarter" idx="15" hasCustomPrompt="1"/>
          </p:nvPr>
        </p:nvSpPr>
        <p:spPr>
          <a:xfrm>
            <a:off x="620486" y="3943350"/>
            <a:ext cx="10972800" cy="2228850"/>
          </a:xfrm>
        </p:spPr>
        <p:txBody>
          <a:bodyPr/>
          <a:lstStyle>
            <a:lvl1pPr>
              <a:defRPr/>
            </a:lvl1pPr>
          </a:lstStyle>
          <a:p>
            <a:pPr lvl="0"/>
            <a:r>
              <a:rPr lang="en-US"/>
              <a:t>Graphic or image</a:t>
            </a:r>
          </a:p>
        </p:txBody>
      </p:sp>
    </p:spTree>
    <p:extLst>
      <p:ext uri="{BB962C8B-B14F-4D97-AF65-F5344CB8AC3E}">
        <p14:creationId xmlns:p14="http://schemas.microsoft.com/office/powerpoint/2010/main" val="295848241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Isometric Grid">
    <p:spTree>
      <p:nvGrpSpPr>
        <p:cNvPr id="1" name=""/>
        <p:cNvGrpSpPr/>
        <p:nvPr/>
      </p:nvGrpSpPr>
      <p:grpSpPr>
        <a:xfrm>
          <a:off x="0" y="0"/>
          <a:ext cx="0" cy="0"/>
          <a:chOff x="0" y="0"/>
          <a:chExt cx="0" cy="0"/>
        </a:xfrm>
      </p:grpSpPr>
      <p:pic>
        <p:nvPicPr>
          <p:cNvPr id="8" name="Isometric Grid">
            <a:extLst>
              <a:ext uri="{FF2B5EF4-FFF2-40B4-BE49-F238E27FC236}">
                <a16:creationId xmlns:a16="http://schemas.microsoft.com/office/drawing/2014/main" id="{E7C8EF4E-FD04-49B1-8B0D-57FA3E2E39C9}"/>
              </a:ext>
            </a:extLst>
          </p:cNvPr>
          <p:cNvPicPr>
            <a:picLocks noChangeAspect="1"/>
          </p:cNvPicPr>
          <p:nvPr userDrawn="1"/>
        </p:nvPicPr>
        <p:blipFill rotWithShape="1">
          <a:blip r:embed="rId2"/>
          <a:srcRect t="12679" b="15822"/>
          <a:stretch/>
        </p:blipFill>
        <p:spPr>
          <a:xfrm>
            <a:off x="-1" y="-1"/>
            <a:ext cx="12191999" cy="6537959"/>
          </a:xfrm>
          <a:prstGeom prst="rect">
            <a:avLst/>
          </a:prstGeom>
        </p:spPr>
      </p:pic>
      <p:sp>
        <p:nvSpPr>
          <p:cNvPr id="2" name="Title 1">
            <a:extLst>
              <a:ext uri="{FF2B5EF4-FFF2-40B4-BE49-F238E27FC236}">
                <a16:creationId xmlns:a16="http://schemas.microsoft.com/office/drawing/2014/main" id="{11831136-584F-425F-AB4E-41DA17B47844}"/>
              </a:ext>
            </a:extLst>
          </p:cNvPr>
          <p:cNvSpPr>
            <a:spLocks noGrp="1"/>
          </p:cNvSpPr>
          <p:nvPr>
            <p:ph type="title" hasCustomPrompt="1"/>
          </p:nvPr>
        </p:nvSpPr>
        <p:spPr/>
        <p:txBody>
          <a:bodyPr/>
          <a:lstStyle>
            <a:lvl1pPr>
              <a:defRPr/>
            </a:lvl1pPr>
          </a:lstStyle>
          <a:p>
            <a:r>
              <a:rPr lang="en-US"/>
              <a:t>Isometric Grid Template</a:t>
            </a:r>
          </a:p>
        </p:txBody>
      </p:sp>
      <p:sp>
        <p:nvSpPr>
          <p:cNvPr id="6" name="Rectangle 5">
            <a:extLst>
              <a:ext uri="{FF2B5EF4-FFF2-40B4-BE49-F238E27FC236}">
                <a16:creationId xmlns:a16="http://schemas.microsoft.com/office/drawing/2014/main" id="{8383A365-823D-47E0-9C5B-FCE8F1F278DD}"/>
              </a:ext>
            </a:extLst>
          </p:cNvPr>
          <p:cNvSpPr/>
          <p:nvPr userDrawn="1"/>
        </p:nvSpPr>
        <p:spPr>
          <a:xfrm>
            <a:off x="0" y="6572250"/>
            <a:ext cx="12192000" cy="285750"/>
          </a:xfrm>
          <a:prstGeom prst="rect">
            <a:avLst/>
          </a:prstGeom>
          <a:solidFill>
            <a:srgbClr val="39517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pic>
        <p:nvPicPr>
          <p:cNvPr id="7" name="Picture 6">
            <a:extLst>
              <a:ext uri="{FF2B5EF4-FFF2-40B4-BE49-F238E27FC236}">
                <a16:creationId xmlns:a16="http://schemas.microsoft.com/office/drawing/2014/main" id="{0349073A-84BE-44E5-BA4D-E4B362207D4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97397" y="6622018"/>
            <a:ext cx="632759" cy="210321"/>
          </a:xfrm>
          <a:prstGeom prst="rect">
            <a:avLst/>
          </a:prstGeom>
        </p:spPr>
      </p:pic>
      <p:sp>
        <p:nvSpPr>
          <p:cNvPr id="3" name="Slide Number Placeholder 2">
            <a:extLst>
              <a:ext uri="{FF2B5EF4-FFF2-40B4-BE49-F238E27FC236}">
                <a16:creationId xmlns:a16="http://schemas.microsoft.com/office/drawing/2014/main" id="{6833AF52-6812-4268-B4C4-FF4D1254BAB3}"/>
              </a:ext>
            </a:extLst>
          </p:cNvPr>
          <p:cNvSpPr>
            <a:spLocks noGrp="1"/>
          </p:cNvSpPr>
          <p:nvPr>
            <p:ph type="sldNum" sz="quarter" idx="10"/>
          </p:nvPr>
        </p:nvSpPr>
        <p:spPr>
          <a:xfrm>
            <a:off x="8991600" y="6572250"/>
            <a:ext cx="2590800" cy="262890"/>
          </a:xfrm>
        </p:spPr>
        <p:txBody>
          <a:bodyPr/>
          <a:lstStyle>
            <a:lvl1pPr>
              <a:defRPr>
                <a:solidFill>
                  <a:schemeClr val="bg1"/>
                </a:solidFill>
              </a:defRPr>
            </a:lvl1pPr>
          </a:lstStyle>
          <a:p>
            <a:fld id="{ABF72756-0213-4A1F-BBDA-2E3072667FD8}" type="slidenum">
              <a:rPr lang="en-US" smtClean="0"/>
              <a:pPr/>
              <a:t>‹#›</a:t>
            </a:fld>
            <a:endParaRPr lang="en-US"/>
          </a:p>
        </p:txBody>
      </p:sp>
      <p:sp>
        <p:nvSpPr>
          <p:cNvPr id="9" name="Text Placeholder 8">
            <a:extLst>
              <a:ext uri="{FF2B5EF4-FFF2-40B4-BE49-F238E27FC236}">
                <a16:creationId xmlns:a16="http://schemas.microsoft.com/office/drawing/2014/main" id="{1BEE2E65-3BCC-42CA-9B91-604001B97194}"/>
              </a:ext>
            </a:extLst>
          </p:cNvPr>
          <p:cNvSpPr>
            <a:spLocks noGrp="1"/>
          </p:cNvSpPr>
          <p:nvPr>
            <p:ph type="body" sz="quarter" idx="12" hasCustomPrompt="1"/>
          </p:nvPr>
        </p:nvSpPr>
        <p:spPr>
          <a:xfrm>
            <a:off x="626836" y="908050"/>
            <a:ext cx="8166100" cy="292100"/>
          </a:xfrm>
        </p:spPr>
        <p:txBody>
          <a:bodyPr>
            <a:noAutofit/>
          </a:bodyPr>
          <a:lstStyle>
            <a:lvl1pPr marL="0" indent="0">
              <a:buNone/>
              <a:defRPr sz="1200" b="1">
                <a:solidFill>
                  <a:schemeClr val="accent1"/>
                </a:solidFill>
              </a:defRPr>
            </a:lvl1pPr>
          </a:lstStyle>
          <a:p>
            <a:pPr lvl="0"/>
            <a:r>
              <a:rPr lang="en-US" sz="1200" b="1"/>
              <a:t>If you need a subhead, put it here</a:t>
            </a:r>
            <a:endParaRPr lang="en-US"/>
          </a:p>
        </p:txBody>
      </p:sp>
      <p:sp>
        <p:nvSpPr>
          <p:cNvPr id="11" name="Text Placeholder 10">
            <a:extLst>
              <a:ext uri="{FF2B5EF4-FFF2-40B4-BE49-F238E27FC236}">
                <a16:creationId xmlns:a16="http://schemas.microsoft.com/office/drawing/2014/main" id="{DBEC17D1-3F22-46D2-867A-36F9DA5C2346}"/>
              </a:ext>
            </a:extLst>
          </p:cNvPr>
          <p:cNvSpPr>
            <a:spLocks noGrp="1"/>
          </p:cNvSpPr>
          <p:nvPr>
            <p:ph type="body" sz="quarter" idx="13" hasCustomPrompt="1"/>
          </p:nvPr>
        </p:nvSpPr>
        <p:spPr>
          <a:xfrm>
            <a:off x="620486" y="1590675"/>
            <a:ext cx="10972800" cy="4581525"/>
          </a:xfrm>
        </p:spPr>
        <p:txBody>
          <a:bodyPr/>
          <a:lstStyle>
            <a:lvl1pPr marL="0" indent="0">
              <a:buNone/>
              <a:defRPr/>
            </a:lvl1pPr>
            <a:lvl3pPr>
              <a:defRPr/>
            </a:lvl3pPr>
          </a:lstStyle>
          <a:p>
            <a:pPr lvl="0"/>
            <a:r>
              <a:rPr lang="en-US"/>
              <a:t>Once objects are aligned on all iso slides, the grid can be turned off once in the master slide, and all the slides using this master would be updated.</a:t>
            </a:r>
          </a:p>
          <a:p>
            <a:pPr lvl="0"/>
            <a:r>
              <a:rPr lang="en-US"/>
              <a:t>To turn off the Grid on the master slide:</a:t>
            </a:r>
          </a:p>
          <a:p>
            <a:pPr lvl="1"/>
            <a:r>
              <a:rPr lang="en-US"/>
              <a:t>Go to “View” &gt; “Slide Master”</a:t>
            </a:r>
          </a:p>
          <a:p>
            <a:pPr lvl="1"/>
            <a:r>
              <a:rPr lang="en-US"/>
              <a:t>Select “Isometric grid” master layout if not already selected</a:t>
            </a:r>
          </a:p>
          <a:p>
            <a:pPr lvl="1"/>
            <a:r>
              <a:rPr lang="en-US"/>
              <a:t>Select “Home” &gt; “Arrange” &gt; “Selection Pane”</a:t>
            </a:r>
          </a:p>
          <a:p>
            <a:pPr lvl="1"/>
            <a:r>
              <a:rPr lang="en-US"/>
              <a:t>Click on the eye icon to hide the “Isometric Grid” layer </a:t>
            </a:r>
          </a:p>
        </p:txBody>
      </p:sp>
    </p:spTree>
    <p:extLst>
      <p:ext uri="{BB962C8B-B14F-4D97-AF65-F5344CB8AC3E}">
        <p14:creationId xmlns:p14="http://schemas.microsoft.com/office/powerpoint/2010/main" val="14053231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FE409D-9402-469A-94D0-E0CFDA79C1DC}"/>
              </a:ext>
            </a:extLst>
          </p:cNvPr>
          <p:cNvSpPr>
            <a:spLocks noGrp="1"/>
          </p:cNvSpPr>
          <p:nvPr>
            <p:ph type="title"/>
          </p:nvPr>
        </p:nvSpPr>
        <p:spPr>
          <a:xfrm>
            <a:off x="609600" y="4860472"/>
            <a:ext cx="8191500" cy="921203"/>
          </a:xfrm>
        </p:spPr>
        <p:txBody>
          <a:bodyPr anchor="t">
            <a:noAutofit/>
          </a:bodyPr>
          <a:lstStyle>
            <a:lvl1pPr>
              <a:defRPr sz="3000">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5" name="Picture Placeholder 4">
            <a:extLst>
              <a:ext uri="{FF2B5EF4-FFF2-40B4-BE49-F238E27FC236}">
                <a16:creationId xmlns:a16="http://schemas.microsoft.com/office/drawing/2014/main" id="{E4DF1422-CDED-4E1A-941F-F703A2D92B46}"/>
              </a:ext>
            </a:extLst>
          </p:cNvPr>
          <p:cNvSpPr>
            <a:spLocks noGrp="1"/>
          </p:cNvSpPr>
          <p:nvPr>
            <p:ph type="pic" sz="quarter" idx="10"/>
          </p:nvPr>
        </p:nvSpPr>
        <p:spPr>
          <a:xfrm>
            <a:off x="609600" y="889000"/>
            <a:ext cx="10972800" cy="3663950"/>
          </a:xfrm>
        </p:spPr>
        <p:txBody>
          <a:bodyPr/>
          <a:lstStyle/>
          <a:p>
            <a:r>
              <a:rPr lang="en-US"/>
              <a:t>Click icon to add picture</a:t>
            </a:r>
          </a:p>
        </p:txBody>
      </p:sp>
      <p:pic>
        <p:nvPicPr>
          <p:cNvPr id="6" name="Picture 5">
            <a:extLst>
              <a:ext uri="{FF2B5EF4-FFF2-40B4-BE49-F238E27FC236}">
                <a16:creationId xmlns:a16="http://schemas.microsoft.com/office/drawing/2014/main" id="{80305070-432E-4096-A8B3-C1A5856D977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9600" y="333756"/>
            <a:ext cx="1109164" cy="346753"/>
          </a:xfrm>
          <a:prstGeom prst="rect">
            <a:avLst/>
          </a:prstGeom>
        </p:spPr>
      </p:pic>
      <p:sp>
        <p:nvSpPr>
          <p:cNvPr id="10" name="Text Placeholder 9">
            <a:extLst>
              <a:ext uri="{FF2B5EF4-FFF2-40B4-BE49-F238E27FC236}">
                <a16:creationId xmlns:a16="http://schemas.microsoft.com/office/drawing/2014/main" id="{E90F613F-4D92-4842-AAB1-AE04BD4824CB}"/>
              </a:ext>
            </a:extLst>
          </p:cNvPr>
          <p:cNvSpPr>
            <a:spLocks noGrp="1"/>
          </p:cNvSpPr>
          <p:nvPr>
            <p:ph type="body" sz="quarter" idx="12" hasCustomPrompt="1"/>
          </p:nvPr>
        </p:nvSpPr>
        <p:spPr>
          <a:xfrm>
            <a:off x="609600" y="5959021"/>
            <a:ext cx="8191500" cy="409575"/>
          </a:xfrm>
        </p:spPr>
        <p:txBody>
          <a:bodyPr/>
          <a:lstStyle>
            <a:lvl1pPr marL="0" indent="0">
              <a:buNone/>
              <a:defRPr sz="1100" b="1">
                <a:solidFill>
                  <a:schemeClr val="accent6"/>
                </a:solidFill>
              </a:defRPr>
            </a:lvl1pPr>
          </a:lstStyle>
          <a:p>
            <a:pPr lvl="0"/>
            <a:r>
              <a:rPr lang="en-US"/>
              <a:t>Subtitle</a:t>
            </a:r>
          </a:p>
        </p:txBody>
      </p:sp>
    </p:spTree>
    <p:extLst>
      <p:ext uri="{BB962C8B-B14F-4D97-AF65-F5344CB8AC3E}">
        <p14:creationId xmlns:p14="http://schemas.microsoft.com/office/powerpoint/2010/main" val="8839944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Large Graphic +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1BA753A-591B-4B67-919C-0565E8BCB3CF}"/>
              </a:ext>
            </a:extLst>
          </p:cNvPr>
          <p:cNvSpPr/>
          <p:nvPr userDrawn="1"/>
        </p:nvSpPr>
        <p:spPr>
          <a:xfrm>
            <a:off x="0" y="6572250"/>
            <a:ext cx="12192000" cy="285750"/>
          </a:xfrm>
          <a:prstGeom prst="rect">
            <a:avLst/>
          </a:prstGeom>
          <a:solidFill>
            <a:srgbClr val="39517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pic>
        <p:nvPicPr>
          <p:cNvPr id="9" name="Picture 8">
            <a:extLst>
              <a:ext uri="{FF2B5EF4-FFF2-40B4-BE49-F238E27FC236}">
                <a16:creationId xmlns:a16="http://schemas.microsoft.com/office/drawing/2014/main" id="{31AC3A1A-29B8-424B-8440-DE14AFB2F32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97397" y="6622018"/>
            <a:ext cx="632759" cy="210321"/>
          </a:xfrm>
          <a:prstGeom prst="rect">
            <a:avLst/>
          </a:prstGeom>
        </p:spPr>
      </p:pic>
      <p:sp>
        <p:nvSpPr>
          <p:cNvPr id="3" name="Slide Number Placeholder 2">
            <a:extLst>
              <a:ext uri="{FF2B5EF4-FFF2-40B4-BE49-F238E27FC236}">
                <a16:creationId xmlns:a16="http://schemas.microsoft.com/office/drawing/2014/main" id="{D871A0EE-B697-4B3E-885A-86A4E50B9FD6}"/>
              </a:ext>
            </a:extLst>
          </p:cNvPr>
          <p:cNvSpPr>
            <a:spLocks noGrp="1"/>
          </p:cNvSpPr>
          <p:nvPr>
            <p:ph type="sldNum" sz="quarter" idx="10"/>
          </p:nvPr>
        </p:nvSpPr>
        <p:spPr/>
        <p:txBody>
          <a:bodyPr/>
          <a:lstStyle>
            <a:lvl1pPr>
              <a:defRPr>
                <a:solidFill>
                  <a:schemeClr val="bg1"/>
                </a:solidFill>
              </a:defRPr>
            </a:lvl1pPr>
          </a:lstStyle>
          <a:p>
            <a:fld id="{ABF72756-0213-4A1F-BBDA-2E3072667FD8}" type="slidenum">
              <a:rPr lang="en-US" smtClean="0"/>
              <a:pPr/>
              <a:t>‹#›</a:t>
            </a:fld>
            <a:endParaRPr lang="en-US"/>
          </a:p>
        </p:txBody>
      </p:sp>
      <p:sp>
        <p:nvSpPr>
          <p:cNvPr id="11" name="Content Placeholder 10">
            <a:extLst>
              <a:ext uri="{FF2B5EF4-FFF2-40B4-BE49-F238E27FC236}">
                <a16:creationId xmlns:a16="http://schemas.microsoft.com/office/drawing/2014/main" id="{8E2AA193-5FE0-48CA-87F6-2FFB07BF8C1F}"/>
              </a:ext>
            </a:extLst>
          </p:cNvPr>
          <p:cNvSpPr>
            <a:spLocks noGrp="1"/>
          </p:cNvSpPr>
          <p:nvPr>
            <p:ph sz="quarter" idx="13" hasCustomPrompt="1"/>
          </p:nvPr>
        </p:nvSpPr>
        <p:spPr>
          <a:xfrm>
            <a:off x="620486" y="333375"/>
            <a:ext cx="10972800" cy="5400675"/>
          </a:xfrm>
        </p:spPr>
        <p:txBody>
          <a:bodyPr/>
          <a:lstStyle>
            <a:lvl1pPr>
              <a:defRPr/>
            </a:lvl1pPr>
          </a:lstStyle>
          <a:p>
            <a:pPr lvl="0"/>
            <a:r>
              <a:rPr lang="en-US"/>
              <a:t>Full page graphic/photo</a:t>
            </a:r>
          </a:p>
        </p:txBody>
      </p:sp>
      <p:sp>
        <p:nvSpPr>
          <p:cNvPr id="19" name="Text Placeholder 18">
            <a:extLst>
              <a:ext uri="{FF2B5EF4-FFF2-40B4-BE49-F238E27FC236}">
                <a16:creationId xmlns:a16="http://schemas.microsoft.com/office/drawing/2014/main" id="{B3D2CCC7-1097-4822-AF9F-D6B0E81BD4B0}"/>
              </a:ext>
            </a:extLst>
          </p:cNvPr>
          <p:cNvSpPr>
            <a:spLocks noGrp="1"/>
          </p:cNvSpPr>
          <p:nvPr>
            <p:ph type="body" sz="quarter" idx="14" hasCustomPrompt="1"/>
          </p:nvPr>
        </p:nvSpPr>
        <p:spPr>
          <a:xfrm>
            <a:off x="609600" y="5908675"/>
            <a:ext cx="10972800" cy="263525"/>
          </a:xfrm>
        </p:spPr>
        <p:txBody>
          <a:bodyPr/>
          <a:lstStyle>
            <a:lvl1pPr marL="0" indent="0" algn="r">
              <a:buNone/>
              <a:defRPr sz="1200" b="1">
                <a:solidFill>
                  <a:schemeClr val="accent6"/>
                </a:solidFill>
              </a:defRPr>
            </a:lvl1pPr>
          </a:lstStyle>
          <a:p>
            <a:pPr lvl="0"/>
            <a:r>
              <a:rPr lang="en-US"/>
              <a:t>Concise caption for above image/graphic</a:t>
            </a:r>
          </a:p>
        </p:txBody>
      </p:sp>
    </p:spTree>
    <p:extLst>
      <p:ext uri="{BB962C8B-B14F-4D97-AF65-F5344CB8AC3E}">
        <p14:creationId xmlns:p14="http://schemas.microsoft.com/office/powerpoint/2010/main" val="78474846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 Images + Caption">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147ABD5-C2A6-4C4A-90F0-E6E742F2DE1F}"/>
              </a:ext>
            </a:extLst>
          </p:cNvPr>
          <p:cNvSpPr/>
          <p:nvPr userDrawn="1"/>
        </p:nvSpPr>
        <p:spPr>
          <a:xfrm>
            <a:off x="0" y="6572250"/>
            <a:ext cx="12192000" cy="285750"/>
          </a:xfrm>
          <a:prstGeom prst="rect">
            <a:avLst/>
          </a:prstGeom>
          <a:solidFill>
            <a:srgbClr val="39517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pic>
        <p:nvPicPr>
          <p:cNvPr id="5" name="Picture 4">
            <a:extLst>
              <a:ext uri="{FF2B5EF4-FFF2-40B4-BE49-F238E27FC236}">
                <a16:creationId xmlns:a16="http://schemas.microsoft.com/office/drawing/2014/main" id="{CA543370-69A8-46D0-96E3-97F269DEA88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97397" y="6622018"/>
            <a:ext cx="632759" cy="210321"/>
          </a:xfrm>
          <a:prstGeom prst="rect">
            <a:avLst/>
          </a:prstGeom>
        </p:spPr>
      </p:pic>
      <p:sp>
        <p:nvSpPr>
          <p:cNvPr id="2" name="Title 1">
            <a:extLst>
              <a:ext uri="{FF2B5EF4-FFF2-40B4-BE49-F238E27FC236}">
                <a16:creationId xmlns:a16="http://schemas.microsoft.com/office/drawing/2014/main" id="{77D25E9B-F7CB-4714-8FE4-D2651BC224F8}"/>
              </a:ext>
            </a:extLst>
          </p:cNvPr>
          <p:cNvSpPr>
            <a:spLocks noGrp="1"/>
          </p:cNvSpPr>
          <p:nvPr>
            <p:ph type="title"/>
          </p:nvPr>
        </p:nvSpPr>
        <p:spPr/>
        <p:txBody>
          <a:bodyPr>
            <a:noAutofit/>
          </a:bodyPr>
          <a:lstStyle/>
          <a:p>
            <a:r>
              <a:rPr lang="en-US"/>
              <a:t>Click to edit Master title style</a:t>
            </a:r>
          </a:p>
        </p:txBody>
      </p:sp>
      <p:sp>
        <p:nvSpPr>
          <p:cNvPr id="3" name="Slide Number Placeholder 2">
            <a:extLst>
              <a:ext uri="{FF2B5EF4-FFF2-40B4-BE49-F238E27FC236}">
                <a16:creationId xmlns:a16="http://schemas.microsoft.com/office/drawing/2014/main" id="{4135B96C-FF4C-48AB-8664-365582988F52}"/>
              </a:ext>
            </a:extLst>
          </p:cNvPr>
          <p:cNvSpPr>
            <a:spLocks noGrp="1"/>
          </p:cNvSpPr>
          <p:nvPr>
            <p:ph type="sldNum" sz="quarter" idx="10"/>
          </p:nvPr>
        </p:nvSpPr>
        <p:spPr/>
        <p:txBody>
          <a:bodyPr/>
          <a:lstStyle/>
          <a:p>
            <a:fld id="{ABF72756-0213-4A1F-BBDA-2E3072667FD8}" type="slidenum">
              <a:rPr lang="en-US" smtClean="0"/>
              <a:pPr/>
              <a:t>‹#›</a:t>
            </a:fld>
            <a:endParaRPr lang="en-US"/>
          </a:p>
        </p:txBody>
      </p:sp>
      <p:sp>
        <p:nvSpPr>
          <p:cNvPr id="6" name="Text Placeholder 8">
            <a:extLst>
              <a:ext uri="{FF2B5EF4-FFF2-40B4-BE49-F238E27FC236}">
                <a16:creationId xmlns:a16="http://schemas.microsoft.com/office/drawing/2014/main" id="{E2F1C377-73AF-4A57-B381-81D5E51ACB01}"/>
              </a:ext>
            </a:extLst>
          </p:cNvPr>
          <p:cNvSpPr>
            <a:spLocks noGrp="1"/>
          </p:cNvSpPr>
          <p:nvPr>
            <p:ph type="body" sz="quarter" idx="12" hasCustomPrompt="1"/>
          </p:nvPr>
        </p:nvSpPr>
        <p:spPr>
          <a:xfrm>
            <a:off x="626836" y="908050"/>
            <a:ext cx="8166100" cy="292100"/>
          </a:xfrm>
        </p:spPr>
        <p:txBody>
          <a:bodyPr>
            <a:noAutofit/>
          </a:bodyPr>
          <a:lstStyle>
            <a:lvl1pPr marL="0" indent="0">
              <a:buNone/>
              <a:defRPr sz="1200" b="1">
                <a:solidFill>
                  <a:schemeClr val="accent1"/>
                </a:solidFill>
              </a:defRPr>
            </a:lvl1pPr>
          </a:lstStyle>
          <a:p>
            <a:pPr lvl="0"/>
            <a:r>
              <a:rPr lang="en-US" sz="1200" b="1"/>
              <a:t>If you need a subhead, put it here</a:t>
            </a:r>
            <a:endParaRPr lang="en-US"/>
          </a:p>
        </p:txBody>
      </p:sp>
      <p:sp>
        <p:nvSpPr>
          <p:cNvPr id="8" name="Picture Placeholder 7">
            <a:extLst>
              <a:ext uri="{FF2B5EF4-FFF2-40B4-BE49-F238E27FC236}">
                <a16:creationId xmlns:a16="http://schemas.microsoft.com/office/drawing/2014/main" id="{61D64971-0AA0-4B94-B0D0-57B52327409F}"/>
              </a:ext>
            </a:extLst>
          </p:cNvPr>
          <p:cNvSpPr>
            <a:spLocks noGrp="1"/>
          </p:cNvSpPr>
          <p:nvPr>
            <p:ph type="pic" sz="quarter" idx="13"/>
          </p:nvPr>
        </p:nvSpPr>
        <p:spPr>
          <a:xfrm>
            <a:off x="615950" y="1611085"/>
            <a:ext cx="5365750" cy="3788229"/>
          </a:xfrm>
        </p:spPr>
        <p:txBody>
          <a:bodyPr/>
          <a:lstStyle/>
          <a:p>
            <a:r>
              <a:rPr lang="en-US"/>
              <a:t>Click icon to add picture</a:t>
            </a:r>
          </a:p>
        </p:txBody>
      </p:sp>
      <p:sp>
        <p:nvSpPr>
          <p:cNvPr id="9" name="Picture Placeholder 7">
            <a:extLst>
              <a:ext uri="{FF2B5EF4-FFF2-40B4-BE49-F238E27FC236}">
                <a16:creationId xmlns:a16="http://schemas.microsoft.com/office/drawing/2014/main" id="{0789C6B2-8A60-4467-988A-65AA5C823D49}"/>
              </a:ext>
            </a:extLst>
          </p:cNvPr>
          <p:cNvSpPr>
            <a:spLocks noGrp="1"/>
          </p:cNvSpPr>
          <p:nvPr>
            <p:ph type="pic" sz="quarter" idx="14"/>
          </p:nvPr>
        </p:nvSpPr>
        <p:spPr>
          <a:xfrm>
            <a:off x="6227536" y="1611085"/>
            <a:ext cx="5365750" cy="3788229"/>
          </a:xfrm>
        </p:spPr>
        <p:txBody>
          <a:bodyPr/>
          <a:lstStyle/>
          <a:p>
            <a:r>
              <a:rPr lang="en-US"/>
              <a:t>Click icon to add picture</a:t>
            </a:r>
          </a:p>
        </p:txBody>
      </p:sp>
      <p:sp>
        <p:nvSpPr>
          <p:cNvPr id="13" name="Text Placeholder 18">
            <a:extLst>
              <a:ext uri="{FF2B5EF4-FFF2-40B4-BE49-F238E27FC236}">
                <a16:creationId xmlns:a16="http://schemas.microsoft.com/office/drawing/2014/main" id="{F7A8F0E9-CD0F-457A-BE2F-25518B1E12D4}"/>
              </a:ext>
            </a:extLst>
          </p:cNvPr>
          <p:cNvSpPr>
            <a:spLocks noGrp="1"/>
          </p:cNvSpPr>
          <p:nvPr>
            <p:ph type="body" sz="quarter" idx="17" hasCustomPrompt="1"/>
          </p:nvPr>
        </p:nvSpPr>
        <p:spPr>
          <a:xfrm>
            <a:off x="609600" y="5573487"/>
            <a:ext cx="5363028" cy="598714"/>
          </a:xfrm>
        </p:spPr>
        <p:txBody>
          <a:bodyPr/>
          <a:lstStyle>
            <a:lvl1pPr marL="0" indent="0" algn="ctr">
              <a:buNone/>
              <a:defRPr sz="1200" b="1">
                <a:solidFill>
                  <a:schemeClr val="accent6"/>
                </a:solidFill>
              </a:defRPr>
            </a:lvl1pPr>
          </a:lstStyle>
          <a:p>
            <a:pPr lvl="0"/>
            <a:r>
              <a:rPr lang="en-US"/>
              <a:t>Concise caption for above image/graphic</a:t>
            </a:r>
          </a:p>
        </p:txBody>
      </p:sp>
      <p:sp>
        <p:nvSpPr>
          <p:cNvPr id="14" name="Text Placeholder 18">
            <a:extLst>
              <a:ext uri="{FF2B5EF4-FFF2-40B4-BE49-F238E27FC236}">
                <a16:creationId xmlns:a16="http://schemas.microsoft.com/office/drawing/2014/main" id="{9A08F83C-CD98-43A7-A284-04504024D363}"/>
              </a:ext>
            </a:extLst>
          </p:cNvPr>
          <p:cNvSpPr>
            <a:spLocks noGrp="1"/>
          </p:cNvSpPr>
          <p:nvPr>
            <p:ph type="body" sz="quarter" idx="18" hasCustomPrompt="1"/>
          </p:nvPr>
        </p:nvSpPr>
        <p:spPr>
          <a:xfrm>
            <a:off x="6228897" y="5583012"/>
            <a:ext cx="5363028" cy="598714"/>
          </a:xfrm>
        </p:spPr>
        <p:txBody>
          <a:bodyPr/>
          <a:lstStyle>
            <a:lvl1pPr marL="0" indent="0" algn="ctr">
              <a:buNone/>
              <a:defRPr sz="1200" b="1">
                <a:solidFill>
                  <a:schemeClr val="accent6"/>
                </a:solidFill>
              </a:defRPr>
            </a:lvl1pPr>
          </a:lstStyle>
          <a:p>
            <a:pPr lvl="0"/>
            <a:r>
              <a:rPr lang="en-US"/>
              <a:t>Concise caption for above image/graphic</a:t>
            </a:r>
          </a:p>
        </p:txBody>
      </p:sp>
    </p:spTree>
    <p:extLst>
      <p:ext uri="{BB962C8B-B14F-4D97-AF65-F5344CB8AC3E}">
        <p14:creationId xmlns:p14="http://schemas.microsoft.com/office/powerpoint/2010/main" val="245476513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3 Images + Caption">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147ABD5-C2A6-4C4A-90F0-E6E742F2DE1F}"/>
              </a:ext>
            </a:extLst>
          </p:cNvPr>
          <p:cNvSpPr/>
          <p:nvPr userDrawn="1"/>
        </p:nvSpPr>
        <p:spPr>
          <a:xfrm>
            <a:off x="0" y="6572250"/>
            <a:ext cx="12192000" cy="285750"/>
          </a:xfrm>
          <a:prstGeom prst="rect">
            <a:avLst/>
          </a:prstGeom>
          <a:solidFill>
            <a:srgbClr val="39517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pic>
        <p:nvPicPr>
          <p:cNvPr id="5" name="Picture 4">
            <a:extLst>
              <a:ext uri="{FF2B5EF4-FFF2-40B4-BE49-F238E27FC236}">
                <a16:creationId xmlns:a16="http://schemas.microsoft.com/office/drawing/2014/main" id="{CA543370-69A8-46D0-96E3-97F269DEA88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97397" y="6622018"/>
            <a:ext cx="632759" cy="210321"/>
          </a:xfrm>
          <a:prstGeom prst="rect">
            <a:avLst/>
          </a:prstGeom>
        </p:spPr>
      </p:pic>
      <p:sp>
        <p:nvSpPr>
          <p:cNvPr id="2" name="Title 1">
            <a:extLst>
              <a:ext uri="{FF2B5EF4-FFF2-40B4-BE49-F238E27FC236}">
                <a16:creationId xmlns:a16="http://schemas.microsoft.com/office/drawing/2014/main" id="{77D25E9B-F7CB-4714-8FE4-D2651BC224F8}"/>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4135B96C-FF4C-48AB-8664-365582988F52}"/>
              </a:ext>
            </a:extLst>
          </p:cNvPr>
          <p:cNvSpPr>
            <a:spLocks noGrp="1"/>
          </p:cNvSpPr>
          <p:nvPr>
            <p:ph type="sldNum" sz="quarter" idx="10"/>
          </p:nvPr>
        </p:nvSpPr>
        <p:spPr/>
        <p:txBody>
          <a:bodyPr/>
          <a:lstStyle/>
          <a:p>
            <a:fld id="{ABF72756-0213-4A1F-BBDA-2E3072667FD8}" type="slidenum">
              <a:rPr lang="en-US" smtClean="0"/>
              <a:pPr/>
              <a:t>‹#›</a:t>
            </a:fld>
            <a:endParaRPr lang="en-US"/>
          </a:p>
        </p:txBody>
      </p:sp>
      <p:sp>
        <p:nvSpPr>
          <p:cNvPr id="6" name="Text Placeholder 8">
            <a:extLst>
              <a:ext uri="{FF2B5EF4-FFF2-40B4-BE49-F238E27FC236}">
                <a16:creationId xmlns:a16="http://schemas.microsoft.com/office/drawing/2014/main" id="{E2F1C377-73AF-4A57-B381-81D5E51ACB01}"/>
              </a:ext>
            </a:extLst>
          </p:cNvPr>
          <p:cNvSpPr>
            <a:spLocks noGrp="1"/>
          </p:cNvSpPr>
          <p:nvPr>
            <p:ph type="body" sz="quarter" idx="12" hasCustomPrompt="1"/>
          </p:nvPr>
        </p:nvSpPr>
        <p:spPr>
          <a:xfrm>
            <a:off x="626836" y="908050"/>
            <a:ext cx="8166100" cy="292100"/>
          </a:xfrm>
        </p:spPr>
        <p:txBody>
          <a:bodyPr>
            <a:noAutofit/>
          </a:bodyPr>
          <a:lstStyle>
            <a:lvl1pPr marL="0" indent="0">
              <a:buNone/>
              <a:defRPr sz="1200" b="1">
                <a:solidFill>
                  <a:schemeClr val="accent1"/>
                </a:solidFill>
              </a:defRPr>
            </a:lvl1pPr>
          </a:lstStyle>
          <a:p>
            <a:pPr lvl="0"/>
            <a:r>
              <a:rPr lang="en-US" sz="1200" b="1"/>
              <a:t>If you need a subhead, put it here</a:t>
            </a:r>
            <a:endParaRPr lang="en-US"/>
          </a:p>
        </p:txBody>
      </p:sp>
      <p:sp>
        <p:nvSpPr>
          <p:cNvPr id="8" name="Picture Placeholder 7">
            <a:extLst>
              <a:ext uri="{FF2B5EF4-FFF2-40B4-BE49-F238E27FC236}">
                <a16:creationId xmlns:a16="http://schemas.microsoft.com/office/drawing/2014/main" id="{61D64971-0AA0-4B94-B0D0-57B52327409F}"/>
              </a:ext>
            </a:extLst>
          </p:cNvPr>
          <p:cNvSpPr>
            <a:spLocks noGrp="1"/>
          </p:cNvSpPr>
          <p:nvPr>
            <p:ph type="pic" sz="quarter" idx="13"/>
          </p:nvPr>
        </p:nvSpPr>
        <p:spPr>
          <a:xfrm>
            <a:off x="615950" y="1611085"/>
            <a:ext cx="3564164" cy="3788229"/>
          </a:xfrm>
        </p:spPr>
        <p:txBody>
          <a:bodyPr/>
          <a:lstStyle/>
          <a:p>
            <a:r>
              <a:rPr lang="en-US"/>
              <a:t>Click icon to add picture</a:t>
            </a:r>
          </a:p>
        </p:txBody>
      </p:sp>
      <p:sp>
        <p:nvSpPr>
          <p:cNvPr id="15" name="Picture Placeholder 7">
            <a:extLst>
              <a:ext uri="{FF2B5EF4-FFF2-40B4-BE49-F238E27FC236}">
                <a16:creationId xmlns:a16="http://schemas.microsoft.com/office/drawing/2014/main" id="{2C4B8834-A0BC-413C-B728-2F51B1FB471E}"/>
              </a:ext>
            </a:extLst>
          </p:cNvPr>
          <p:cNvSpPr>
            <a:spLocks noGrp="1"/>
          </p:cNvSpPr>
          <p:nvPr>
            <p:ph type="pic" sz="quarter" idx="16"/>
          </p:nvPr>
        </p:nvSpPr>
        <p:spPr>
          <a:xfrm>
            <a:off x="4313918" y="1611085"/>
            <a:ext cx="3564164" cy="3788229"/>
          </a:xfrm>
        </p:spPr>
        <p:txBody>
          <a:bodyPr/>
          <a:lstStyle/>
          <a:p>
            <a:r>
              <a:rPr lang="en-US"/>
              <a:t>Click icon to add picture</a:t>
            </a:r>
          </a:p>
        </p:txBody>
      </p:sp>
      <p:sp>
        <p:nvSpPr>
          <p:cNvPr id="17" name="Picture Placeholder 7">
            <a:extLst>
              <a:ext uri="{FF2B5EF4-FFF2-40B4-BE49-F238E27FC236}">
                <a16:creationId xmlns:a16="http://schemas.microsoft.com/office/drawing/2014/main" id="{E2C59597-83F7-4655-831A-57C50B4657B7}"/>
              </a:ext>
            </a:extLst>
          </p:cNvPr>
          <p:cNvSpPr>
            <a:spLocks noGrp="1"/>
          </p:cNvSpPr>
          <p:nvPr>
            <p:ph type="pic" sz="quarter" idx="18"/>
          </p:nvPr>
        </p:nvSpPr>
        <p:spPr>
          <a:xfrm>
            <a:off x="8019134" y="1611085"/>
            <a:ext cx="3564164" cy="3788229"/>
          </a:xfrm>
        </p:spPr>
        <p:txBody>
          <a:bodyPr/>
          <a:lstStyle/>
          <a:p>
            <a:r>
              <a:rPr lang="en-US"/>
              <a:t>Click icon to add picture</a:t>
            </a:r>
          </a:p>
        </p:txBody>
      </p:sp>
      <p:sp>
        <p:nvSpPr>
          <p:cNvPr id="19" name="Text Placeholder 18">
            <a:extLst>
              <a:ext uri="{FF2B5EF4-FFF2-40B4-BE49-F238E27FC236}">
                <a16:creationId xmlns:a16="http://schemas.microsoft.com/office/drawing/2014/main" id="{82383308-8487-4227-9FB0-7A3B6921FD5E}"/>
              </a:ext>
            </a:extLst>
          </p:cNvPr>
          <p:cNvSpPr>
            <a:spLocks noGrp="1"/>
          </p:cNvSpPr>
          <p:nvPr>
            <p:ph type="body" sz="quarter" idx="20" hasCustomPrompt="1"/>
          </p:nvPr>
        </p:nvSpPr>
        <p:spPr>
          <a:xfrm>
            <a:off x="615950" y="5573487"/>
            <a:ext cx="3564164" cy="598714"/>
          </a:xfrm>
        </p:spPr>
        <p:txBody>
          <a:bodyPr/>
          <a:lstStyle>
            <a:lvl1pPr marL="0" indent="0" algn="ctr">
              <a:buNone/>
              <a:defRPr sz="1200" b="1">
                <a:solidFill>
                  <a:schemeClr val="accent6"/>
                </a:solidFill>
              </a:defRPr>
            </a:lvl1pPr>
          </a:lstStyle>
          <a:p>
            <a:pPr lvl="0"/>
            <a:r>
              <a:rPr lang="en-US"/>
              <a:t>Concise caption for above image/graphic</a:t>
            </a:r>
          </a:p>
        </p:txBody>
      </p:sp>
      <p:sp>
        <p:nvSpPr>
          <p:cNvPr id="20" name="Text Placeholder 18">
            <a:extLst>
              <a:ext uri="{FF2B5EF4-FFF2-40B4-BE49-F238E27FC236}">
                <a16:creationId xmlns:a16="http://schemas.microsoft.com/office/drawing/2014/main" id="{61FF427B-6AB2-4D7C-BDAC-EFDC9F22D0FA}"/>
              </a:ext>
            </a:extLst>
          </p:cNvPr>
          <p:cNvSpPr>
            <a:spLocks noGrp="1"/>
          </p:cNvSpPr>
          <p:nvPr>
            <p:ph type="body" sz="quarter" idx="21" hasCustomPrompt="1"/>
          </p:nvPr>
        </p:nvSpPr>
        <p:spPr>
          <a:xfrm>
            <a:off x="4313918" y="5573487"/>
            <a:ext cx="3564164" cy="598714"/>
          </a:xfrm>
        </p:spPr>
        <p:txBody>
          <a:bodyPr/>
          <a:lstStyle>
            <a:lvl1pPr marL="0" indent="0" algn="ctr">
              <a:buNone/>
              <a:defRPr sz="1200" b="1">
                <a:solidFill>
                  <a:schemeClr val="accent6"/>
                </a:solidFill>
              </a:defRPr>
            </a:lvl1pPr>
          </a:lstStyle>
          <a:p>
            <a:pPr lvl="0"/>
            <a:r>
              <a:rPr lang="en-US"/>
              <a:t>Concise caption for above image/graphic</a:t>
            </a:r>
          </a:p>
        </p:txBody>
      </p:sp>
      <p:sp>
        <p:nvSpPr>
          <p:cNvPr id="21" name="Text Placeholder 18">
            <a:extLst>
              <a:ext uri="{FF2B5EF4-FFF2-40B4-BE49-F238E27FC236}">
                <a16:creationId xmlns:a16="http://schemas.microsoft.com/office/drawing/2014/main" id="{DCDB1782-E274-4651-98CE-56990C2222F1}"/>
              </a:ext>
            </a:extLst>
          </p:cNvPr>
          <p:cNvSpPr>
            <a:spLocks noGrp="1"/>
          </p:cNvSpPr>
          <p:nvPr>
            <p:ph type="body" sz="quarter" idx="22" hasCustomPrompt="1"/>
          </p:nvPr>
        </p:nvSpPr>
        <p:spPr>
          <a:xfrm>
            <a:off x="8019134" y="5573487"/>
            <a:ext cx="3564164" cy="598714"/>
          </a:xfrm>
        </p:spPr>
        <p:txBody>
          <a:bodyPr/>
          <a:lstStyle>
            <a:lvl1pPr marL="0" indent="0" algn="ctr">
              <a:buNone/>
              <a:defRPr sz="1200" b="1">
                <a:solidFill>
                  <a:schemeClr val="accent6"/>
                </a:solidFill>
              </a:defRPr>
            </a:lvl1pPr>
          </a:lstStyle>
          <a:p>
            <a:pPr lvl="0"/>
            <a:r>
              <a:rPr lang="en-US"/>
              <a:t>Concise caption for above image/graphic</a:t>
            </a:r>
          </a:p>
        </p:txBody>
      </p:sp>
    </p:spTree>
    <p:extLst>
      <p:ext uri="{BB962C8B-B14F-4D97-AF65-F5344CB8AC3E}">
        <p14:creationId xmlns:p14="http://schemas.microsoft.com/office/powerpoint/2010/main" val="288542496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4 Photos +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831136-584F-425F-AB4E-41DA17B47844}"/>
              </a:ext>
            </a:extLst>
          </p:cNvPr>
          <p:cNvSpPr>
            <a:spLocks noGrp="1"/>
          </p:cNvSpPr>
          <p:nvPr>
            <p:ph type="title" hasCustomPrompt="1"/>
          </p:nvPr>
        </p:nvSpPr>
        <p:spPr/>
        <p:txBody>
          <a:bodyPr/>
          <a:lstStyle>
            <a:lvl1pPr>
              <a:defRPr/>
            </a:lvl1pPr>
          </a:lstStyle>
          <a:p>
            <a:r>
              <a:rPr lang="en-US"/>
              <a:t>Concise Title</a:t>
            </a:r>
          </a:p>
        </p:txBody>
      </p:sp>
      <p:sp>
        <p:nvSpPr>
          <p:cNvPr id="6" name="Rectangle 5">
            <a:extLst>
              <a:ext uri="{FF2B5EF4-FFF2-40B4-BE49-F238E27FC236}">
                <a16:creationId xmlns:a16="http://schemas.microsoft.com/office/drawing/2014/main" id="{8383A365-823D-47E0-9C5B-FCE8F1F278DD}"/>
              </a:ext>
            </a:extLst>
          </p:cNvPr>
          <p:cNvSpPr/>
          <p:nvPr userDrawn="1"/>
        </p:nvSpPr>
        <p:spPr>
          <a:xfrm>
            <a:off x="0" y="6572250"/>
            <a:ext cx="12192000" cy="285750"/>
          </a:xfrm>
          <a:prstGeom prst="rect">
            <a:avLst/>
          </a:prstGeom>
          <a:solidFill>
            <a:srgbClr val="39517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pic>
        <p:nvPicPr>
          <p:cNvPr id="7" name="Picture 6">
            <a:extLst>
              <a:ext uri="{FF2B5EF4-FFF2-40B4-BE49-F238E27FC236}">
                <a16:creationId xmlns:a16="http://schemas.microsoft.com/office/drawing/2014/main" id="{0349073A-84BE-44E5-BA4D-E4B362207D4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97397" y="6622018"/>
            <a:ext cx="632759" cy="210321"/>
          </a:xfrm>
          <a:prstGeom prst="rect">
            <a:avLst/>
          </a:prstGeom>
        </p:spPr>
      </p:pic>
      <p:sp>
        <p:nvSpPr>
          <p:cNvPr id="3" name="Slide Number Placeholder 2">
            <a:extLst>
              <a:ext uri="{FF2B5EF4-FFF2-40B4-BE49-F238E27FC236}">
                <a16:creationId xmlns:a16="http://schemas.microsoft.com/office/drawing/2014/main" id="{6833AF52-6812-4268-B4C4-FF4D1254BAB3}"/>
              </a:ext>
            </a:extLst>
          </p:cNvPr>
          <p:cNvSpPr>
            <a:spLocks noGrp="1"/>
          </p:cNvSpPr>
          <p:nvPr>
            <p:ph type="sldNum" sz="quarter" idx="10"/>
          </p:nvPr>
        </p:nvSpPr>
        <p:spPr>
          <a:xfrm>
            <a:off x="8991600" y="6572250"/>
            <a:ext cx="2590800" cy="262890"/>
          </a:xfrm>
        </p:spPr>
        <p:txBody>
          <a:bodyPr/>
          <a:lstStyle>
            <a:lvl1pPr>
              <a:defRPr>
                <a:solidFill>
                  <a:schemeClr val="bg1"/>
                </a:solidFill>
              </a:defRPr>
            </a:lvl1pPr>
          </a:lstStyle>
          <a:p>
            <a:fld id="{ABF72756-0213-4A1F-BBDA-2E3072667FD8}" type="slidenum">
              <a:rPr lang="en-US" smtClean="0"/>
              <a:pPr/>
              <a:t>‹#›</a:t>
            </a:fld>
            <a:endParaRPr lang="en-US"/>
          </a:p>
        </p:txBody>
      </p:sp>
      <p:sp>
        <p:nvSpPr>
          <p:cNvPr id="9" name="Text Placeholder 8">
            <a:extLst>
              <a:ext uri="{FF2B5EF4-FFF2-40B4-BE49-F238E27FC236}">
                <a16:creationId xmlns:a16="http://schemas.microsoft.com/office/drawing/2014/main" id="{1BEE2E65-3BCC-42CA-9B91-604001B97194}"/>
              </a:ext>
            </a:extLst>
          </p:cNvPr>
          <p:cNvSpPr>
            <a:spLocks noGrp="1"/>
          </p:cNvSpPr>
          <p:nvPr>
            <p:ph type="body" sz="quarter" idx="12" hasCustomPrompt="1"/>
          </p:nvPr>
        </p:nvSpPr>
        <p:spPr>
          <a:xfrm>
            <a:off x="626836" y="908050"/>
            <a:ext cx="8166100" cy="292100"/>
          </a:xfrm>
        </p:spPr>
        <p:txBody>
          <a:bodyPr>
            <a:noAutofit/>
          </a:bodyPr>
          <a:lstStyle>
            <a:lvl1pPr marL="0" indent="0">
              <a:buNone/>
              <a:defRPr sz="1200" b="1">
                <a:solidFill>
                  <a:schemeClr val="accent1"/>
                </a:solidFill>
              </a:defRPr>
            </a:lvl1pPr>
          </a:lstStyle>
          <a:p>
            <a:pPr lvl="0"/>
            <a:r>
              <a:rPr lang="en-US" sz="1200" b="1"/>
              <a:t>If you need a subhead, put it here</a:t>
            </a:r>
            <a:endParaRPr lang="en-US"/>
          </a:p>
        </p:txBody>
      </p:sp>
      <p:sp>
        <p:nvSpPr>
          <p:cNvPr id="11" name="Text Placeholder 10">
            <a:extLst>
              <a:ext uri="{FF2B5EF4-FFF2-40B4-BE49-F238E27FC236}">
                <a16:creationId xmlns:a16="http://schemas.microsoft.com/office/drawing/2014/main" id="{DBEC17D1-3F22-46D2-867A-36F9DA5C2346}"/>
              </a:ext>
            </a:extLst>
          </p:cNvPr>
          <p:cNvSpPr>
            <a:spLocks noGrp="1"/>
          </p:cNvSpPr>
          <p:nvPr>
            <p:ph type="body" sz="quarter" idx="13"/>
          </p:nvPr>
        </p:nvSpPr>
        <p:spPr>
          <a:xfrm>
            <a:off x="6221186" y="1611086"/>
            <a:ext cx="5372100" cy="4559753"/>
          </a:xfrm>
        </p:spPr>
        <p:txBody>
          <a:bodyPr/>
          <a:lstStyle>
            <a:lvl3pPr>
              <a:defRPr/>
            </a:lvl3pPr>
          </a:lstStyle>
          <a:p>
            <a:pPr lvl="0"/>
            <a:r>
              <a:rPr lang="en-US"/>
              <a:t>Click to edit Master text styles</a:t>
            </a:r>
          </a:p>
          <a:p>
            <a:pPr lvl="1"/>
            <a:r>
              <a:rPr lang="en-US"/>
              <a:t>Second level</a:t>
            </a:r>
          </a:p>
          <a:p>
            <a:pPr lvl="2"/>
            <a:r>
              <a:rPr lang="en-US"/>
              <a:t>Third level</a:t>
            </a:r>
          </a:p>
        </p:txBody>
      </p:sp>
      <p:sp>
        <p:nvSpPr>
          <p:cNvPr id="5" name="Picture Placeholder 4">
            <a:extLst>
              <a:ext uri="{FF2B5EF4-FFF2-40B4-BE49-F238E27FC236}">
                <a16:creationId xmlns:a16="http://schemas.microsoft.com/office/drawing/2014/main" id="{869F72AD-AB28-4DAC-8305-AFBC62459AA2}"/>
              </a:ext>
            </a:extLst>
          </p:cNvPr>
          <p:cNvSpPr>
            <a:spLocks noGrp="1"/>
          </p:cNvSpPr>
          <p:nvPr>
            <p:ph type="pic" sz="quarter" idx="14" hasCustomPrompt="1"/>
          </p:nvPr>
        </p:nvSpPr>
        <p:spPr>
          <a:xfrm>
            <a:off x="615950" y="1611086"/>
            <a:ext cx="2546350" cy="2121354"/>
          </a:xfrm>
        </p:spPr>
        <p:txBody>
          <a:bodyPr/>
          <a:lstStyle>
            <a:lvl1pPr>
              <a:defRPr/>
            </a:lvl1pPr>
          </a:lstStyle>
          <a:p>
            <a:r>
              <a:rPr lang="en-US"/>
              <a:t>Insert photo or graphic</a:t>
            </a:r>
          </a:p>
        </p:txBody>
      </p:sp>
      <p:sp>
        <p:nvSpPr>
          <p:cNvPr id="10" name="Picture Placeholder 4">
            <a:extLst>
              <a:ext uri="{FF2B5EF4-FFF2-40B4-BE49-F238E27FC236}">
                <a16:creationId xmlns:a16="http://schemas.microsoft.com/office/drawing/2014/main" id="{64936A7D-1847-4095-9C91-ECE70317983B}"/>
              </a:ext>
            </a:extLst>
          </p:cNvPr>
          <p:cNvSpPr>
            <a:spLocks noGrp="1"/>
          </p:cNvSpPr>
          <p:nvPr>
            <p:ph type="pic" sz="quarter" idx="15" hasCustomPrompt="1"/>
          </p:nvPr>
        </p:nvSpPr>
        <p:spPr>
          <a:xfrm>
            <a:off x="3434444" y="1611086"/>
            <a:ext cx="2546350" cy="2121354"/>
          </a:xfrm>
        </p:spPr>
        <p:txBody>
          <a:bodyPr/>
          <a:lstStyle>
            <a:lvl1pPr>
              <a:defRPr/>
            </a:lvl1pPr>
          </a:lstStyle>
          <a:p>
            <a:r>
              <a:rPr lang="en-US"/>
              <a:t>Insert photo or graphic</a:t>
            </a:r>
          </a:p>
        </p:txBody>
      </p:sp>
      <p:sp>
        <p:nvSpPr>
          <p:cNvPr id="12" name="Picture Placeholder 4">
            <a:extLst>
              <a:ext uri="{FF2B5EF4-FFF2-40B4-BE49-F238E27FC236}">
                <a16:creationId xmlns:a16="http://schemas.microsoft.com/office/drawing/2014/main" id="{E4E0D8AA-9AD3-4A0D-AC3D-72E167EEDF42}"/>
              </a:ext>
            </a:extLst>
          </p:cNvPr>
          <p:cNvSpPr>
            <a:spLocks noGrp="1"/>
          </p:cNvSpPr>
          <p:nvPr>
            <p:ph type="pic" sz="quarter" idx="16" hasCustomPrompt="1"/>
          </p:nvPr>
        </p:nvSpPr>
        <p:spPr>
          <a:xfrm>
            <a:off x="615950" y="4055608"/>
            <a:ext cx="2546350" cy="2121354"/>
          </a:xfrm>
        </p:spPr>
        <p:txBody>
          <a:bodyPr/>
          <a:lstStyle>
            <a:lvl1pPr>
              <a:defRPr/>
            </a:lvl1pPr>
          </a:lstStyle>
          <a:p>
            <a:r>
              <a:rPr lang="en-US"/>
              <a:t>Insert photo or graphic</a:t>
            </a:r>
          </a:p>
        </p:txBody>
      </p:sp>
      <p:sp>
        <p:nvSpPr>
          <p:cNvPr id="13" name="Picture Placeholder 4">
            <a:extLst>
              <a:ext uri="{FF2B5EF4-FFF2-40B4-BE49-F238E27FC236}">
                <a16:creationId xmlns:a16="http://schemas.microsoft.com/office/drawing/2014/main" id="{2B5280DE-B634-4FF4-9579-D967A3CA84DD}"/>
              </a:ext>
            </a:extLst>
          </p:cNvPr>
          <p:cNvSpPr>
            <a:spLocks noGrp="1"/>
          </p:cNvSpPr>
          <p:nvPr>
            <p:ph type="pic" sz="quarter" idx="17" hasCustomPrompt="1"/>
          </p:nvPr>
        </p:nvSpPr>
        <p:spPr>
          <a:xfrm>
            <a:off x="3434444" y="4055608"/>
            <a:ext cx="2546350" cy="2121354"/>
          </a:xfrm>
        </p:spPr>
        <p:txBody>
          <a:bodyPr/>
          <a:lstStyle>
            <a:lvl1pPr>
              <a:defRPr/>
            </a:lvl1pPr>
          </a:lstStyle>
          <a:p>
            <a:r>
              <a:rPr lang="en-US"/>
              <a:t>Insert photo or graphic</a:t>
            </a:r>
          </a:p>
        </p:txBody>
      </p:sp>
    </p:spTree>
    <p:extLst>
      <p:ext uri="{BB962C8B-B14F-4D97-AF65-F5344CB8AC3E}">
        <p14:creationId xmlns:p14="http://schemas.microsoft.com/office/powerpoint/2010/main" val="251560339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Photo Coll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831136-584F-425F-AB4E-41DA17B47844}"/>
              </a:ext>
            </a:extLst>
          </p:cNvPr>
          <p:cNvSpPr>
            <a:spLocks noGrp="1"/>
          </p:cNvSpPr>
          <p:nvPr>
            <p:ph type="title" hasCustomPrompt="1"/>
          </p:nvPr>
        </p:nvSpPr>
        <p:spPr>
          <a:xfrm>
            <a:off x="620486" y="344261"/>
            <a:ext cx="8155108" cy="544739"/>
          </a:xfrm>
        </p:spPr>
        <p:txBody>
          <a:bodyPr/>
          <a:lstStyle>
            <a:lvl1pPr>
              <a:defRPr/>
            </a:lvl1pPr>
          </a:lstStyle>
          <a:p>
            <a:r>
              <a:rPr lang="en-US"/>
              <a:t>Concise Title</a:t>
            </a:r>
          </a:p>
        </p:txBody>
      </p:sp>
      <p:sp>
        <p:nvSpPr>
          <p:cNvPr id="6" name="Rectangle 5">
            <a:extLst>
              <a:ext uri="{FF2B5EF4-FFF2-40B4-BE49-F238E27FC236}">
                <a16:creationId xmlns:a16="http://schemas.microsoft.com/office/drawing/2014/main" id="{8383A365-823D-47E0-9C5B-FCE8F1F278DD}"/>
              </a:ext>
            </a:extLst>
          </p:cNvPr>
          <p:cNvSpPr/>
          <p:nvPr userDrawn="1"/>
        </p:nvSpPr>
        <p:spPr>
          <a:xfrm>
            <a:off x="0" y="6572250"/>
            <a:ext cx="12192000" cy="285750"/>
          </a:xfrm>
          <a:prstGeom prst="rect">
            <a:avLst/>
          </a:prstGeom>
          <a:solidFill>
            <a:srgbClr val="39517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pic>
        <p:nvPicPr>
          <p:cNvPr id="7" name="Picture 6">
            <a:extLst>
              <a:ext uri="{FF2B5EF4-FFF2-40B4-BE49-F238E27FC236}">
                <a16:creationId xmlns:a16="http://schemas.microsoft.com/office/drawing/2014/main" id="{0349073A-84BE-44E5-BA4D-E4B362207D4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97397" y="6622018"/>
            <a:ext cx="632759" cy="210321"/>
          </a:xfrm>
          <a:prstGeom prst="rect">
            <a:avLst/>
          </a:prstGeom>
        </p:spPr>
      </p:pic>
      <p:sp>
        <p:nvSpPr>
          <p:cNvPr id="3" name="Slide Number Placeholder 2">
            <a:extLst>
              <a:ext uri="{FF2B5EF4-FFF2-40B4-BE49-F238E27FC236}">
                <a16:creationId xmlns:a16="http://schemas.microsoft.com/office/drawing/2014/main" id="{6833AF52-6812-4268-B4C4-FF4D1254BAB3}"/>
              </a:ext>
            </a:extLst>
          </p:cNvPr>
          <p:cNvSpPr>
            <a:spLocks noGrp="1"/>
          </p:cNvSpPr>
          <p:nvPr>
            <p:ph type="sldNum" sz="quarter" idx="10"/>
          </p:nvPr>
        </p:nvSpPr>
        <p:spPr>
          <a:xfrm>
            <a:off x="8991600" y="6572250"/>
            <a:ext cx="2590800" cy="262890"/>
          </a:xfrm>
        </p:spPr>
        <p:txBody>
          <a:bodyPr/>
          <a:lstStyle>
            <a:lvl1pPr>
              <a:defRPr>
                <a:solidFill>
                  <a:schemeClr val="bg1"/>
                </a:solidFill>
              </a:defRPr>
            </a:lvl1pPr>
          </a:lstStyle>
          <a:p>
            <a:fld id="{ABF72756-0213-4A1F-BBDA-2E3072667FD8}" type="slidenum">
              <a:rPr lang="en-US" smtClean="0"/>
              <a:pPr/>
              <a:t>‹#›</a:t>
            </a:fld>
            <a:endParaRPr lang="en-US"/>
          </a:p>
        </p:txBody>
      </p:sp>
      <p:sp>
        <p:nvSpPr>
          <p:cNvPr id="9" name="Text Placeholder 8">
            <a:extLst>
              <a:ext uri="{FF2B5EF4-FFF2-40B4-BE49-F238E27FC236}">
                <a16:creationId xmlns:a16="http://schemas.microsoft.com/office/drawing/2014/main" id="{1BEE2E65-3BCC-42CA-9B91-604001B97194}"/>
              </a:ext>
            </a:extLst>
          </p:cNvPr>
          <p:cNvSpPr>
            <a:spLocks noGrp="1"/>
          </p:cNvSpPr>
          <p:nvPr>
            <p:ph type="body" sz="quarter" idx="12" hasCustomPrompt="1"/>
          </p:nvPr>
        </p:nvSpPr>
        <p:spPr>
          <a:xfrm>
            <a:off x="626836" y="908050"/>
            <a:ext cx="8166100" cy="292100"/>
          </a:xfrm>
        </p:spPr>
        <p:txBody>
          <a:bodyPr>
            <a:noAutofit/>
          </a:bodyPr>
          <a:lstStyle>
            <a:lvl1pPr marL="0" indent="0">
              <a:buNone/>
              <a:defRPr sz="1200" b="1">
                <a:solidFill>
                  <a:schemeClr val="accent1"/>
                </a:solidFill>
              </a:defRPr>
            </a:lvl1pPr>
          </a:lstStyle>
          <a:p>
            <a:pPr lvl="0"/>
            <a:r>
              <a:rPr lang="en-US" sz="1200" b="1"/>
              <a:t>If you need a subhead, put it here</a:t>
            </a:r>
            <a:endParaRPr lang="en-US"/>
          </a:p>
        </p:txBody>
      </p:sp>
      <p:sp>
        <p:nvSpPr>
          <p:cNvPr id="14" name="Picture Placeholder 3">
            <a:extLst>
              <a:ext uri="{FF2B5EF4-FFF2-40B4-BE49-F238E27FC236}">
                <a16:creationId xmlns:a16="http://schemas.microsoft.com/office/drawing/2014/main" id="{3CD25CBC-5C7B-4F6A-BCD5-F02792D61B8E}"/>
              </a:ext>
            </a:extLst>
          </p:cNvPr>
          <p:cNvSpPr>
            <a:spLocks noGrp="1"/>
          </p:cNvSpPr>
          <p:nvPr>
            <p:ph type="pic" sz="quarter" idx="19"/>
          </p:nvPr>
        </p:nvSpPr>
        <p:spPr>
          <a:xfrm>
            <a:off x="609603" y="1613127"/>
            <a:ext cx="2571181" cy="2672078"/>
          </a:xfrm>
          <a:prstGeom prst="rect">
            <a:avLst/>
          </a:prstGeom>
        </p:spPr>
        <p:txBody>
          <a:bodyPr/>
          <a:lstStyle/>
          <a:p>
            <a:r>
              <a:rPr lang="en-US"/>
              <a:t>Click icon to add picture</a:t>
            </a:r>
          </a:p>
        </p:txBody>
      </p:sp>
      <p:sp>
        <p:nvSpPr>
          <p:cNvPr id="15" name="Picture Placeholder 3">
            <a:extLst>
              <a:ext uri="{FF2B5EF4-FFF2-40B4-BE49-F238E27FC236}">
                <a16:creationId xmlns:a16="http://schemas.microsoft.com/office/drawing/2014/main" id="{8D188CFA-9100-42E2-8361-0C2D2A3FC504}"/>
              </a:ext>
            </a:extLst>
          </p:cNvPr>
          <p:cNvSpPr>
            <a:spLocks noGrp="1"/>
          </p:cNvSpPr>
          <p:nvPr>
            <p:ph type="pic" sz="quarter" idx="20"/>
          </p:nvPr>
        </p:nvSpPr>
        <p:spPr>
          <a:xfrm>
            <a:off x="3410138" y="1613127"/>
            <a:ext cx="2571562" cy="1728216"/>
          </a:xfrm>
          <a:prstGeom prst="rect">
            <a:avLst/>
          </a:prstGeom>
        </p:spPr>
        <p:txBody>
          <a:bodyPr/>
          <a:lstStyle/>
          <a:p>
            <a:r>
              <a:rPr lang="en-US"/>
              <a:t>Click icon to add picture</a:t>
            </a:r>
          </a:p>
        </p:txBody>
      </p:sp>
      <p:sp>
        <p:nvSpPr>
          <p:cNvPr id="16" name="Picture Placeholder 3">
            <a:extLst>
              <a:ext uri="{FF2B5EF4-FFF2-40B4-BE49-F238E27FC236}">
                <a16:creationId xmlns:a16="http://schemas.microsoft.com/office/drawing/2014/main" id="{6F2BB14E-2BAE-4BBC-9026-076E3ACDC0FE}"/>
              </a:ext>
            </a:extLst>
          </p:cNvPr>
          <p:cNvSpPr>
            <a:spLocks noGrp="1"/>
          </p:cNvSpPr>
          <p:nvPr>
            <p:ph type="pic" sz="quarter" idx="21"/>
          </p:nvPr>
        </p:nvSpPr>
        <p:spPr>
          <a:xfrm>
            <a:off x="6206130" y="1613127"/>
            <a:ext cx="2569464" cy="2672078"/>
          </a:xfrm>
          <a:prstGeom prst="rect">
            <a:avLst/>
          </a:prstGeom>
        </p:spPr>
        <p:txBody>
          <a:bodyPr/>
          <a:lstStyle/>
          <a:p>
            <a:r>
              <a:rPr lang="en-US"/>
              <a:t>Click icon to add picture</a:t>
            </a:r>
          </a:p>
        </p:txBody>
      </p:sp>
      <p:sp>
        <p:nvSpPr>
          <p:cNvPr id="17" name="Picture Placeholder 3">
            <a:extLst>
              <a:ext uri="{FF2B5EF4-FFF2-40B4-BE49-F238E27FC236}">
                <a16:creationId xmlns:a16="http://schemas.microsoft.com/office/drawing/2014/main" id="{B13BB0CA-1F68-4688-80DD-A9FACC8E2BB4}"/>
              </a:ext>
            </a:extLst>
          </p:cNvPr>
          <p:cNvSpPr>
            <a:spLocks noGrp="1"/>
          </p:cNvSpPr>
          <p:nvPr>
            <p:ph type="pic" sz="quarter" idx="22"/>
          </p:nvPr>
        </p:nvSpPr>
        <p:spPr>
          <a:xfrm>
            <a:off x="9002486" y="1613127"/>
            <a:ext cx="2571180" cy="1728216"/>
          </a:xfrm>
          <a:prstGeom prst="rect">
            <a:avLst/>
          </a:prstGeom>
        </p:spPr>
        <p:txBody>
          <a:bodyPr/>
          <a:lstStyle/>
          <a:p>
            <a:r>
              <a:rPr lang="en-US"/>
              <a:t>Click icon to add picture</a:t>
            </a:r>
          </a:p>
        </p:txBody>
      </p:sp>
      <p:sp>
        <p:nvSpPr>
          <p:cNvPr id="18" name="Picture Placeholder 3">
            <a:extLst>
              <a:ext uri="{FF2B5EF4-FFF2-40B4-BE49-F238E27FC236}">
                <a16:creationId xmlns:a16="http://schemas.microsoft.com/office/drawing/2014/main" id="{7387D6F6-3836-4D5C-845A-1DAEBF45C7BF}"/>
              </a:ext>
            </a:extLst>
          </p:cNvPr>
          <p:cNvSpPr>
            <a:spLocks noGrp="1"/>
          </p:cNvSpPr>
          <p:nvPr>
            <p:ph type="pic" sz="quarter" idx="23"/>
          </p:nvPr>
        </p:nvSpPr>
        <p:spPr>
          <a:xfrm>
            <a:off x="609603" y="4430486"/>
            <a:ext cx="2571181" cy="1728787"/>
          </a:xfrm>
          <a:prstGeom prst="rect">
            <a:avLst/>
          </a:prstGeom>
        </p:spPr>
        <p:txBody>
          <a:bodyPr/>
          <a:lstStyle/>
          <a:p>
            <a:r>
              <a:rPr lang="en-US"/>
              <a:t>Click icon to add picture</a:t>
            </a:r>
          </a:p>
        </p:txBody>
      </p:sp>
      <p:sp>
        <p:nvSpPr>
          <p:cNvPr id="19" name="Picture Placeholder 3">
            <a:extLst>
              <a:ext uri="{FF2B5EF4-FFF2-40B4-BE49-F238E27FC236}">
                <a16:creationId xmlns:a16="http://schemas.microsoft.com/office/drawing/2014/main" id="{F258928E-ACF5-47C7-8952-F7ACDF588B0B}"/>
              </a:ext>
            </a:extLst>
          </p:cNvPr>
          <p:cNvSpPr>
            <a:spLocks noGrp="1"/>
          </p:cNvSpPr>
          <p:nvPr>
            <p:ph type="pic" sz="quarter" idx="24"/>
          </p:nvPr>
        </p:nvSpPr>
        <p:spPr>
          <a:xfrm>
            <a:off x="3410138" y="3487196"/>
            <a:ext cx="2571562" cy="2672078"/>
          </a:xfrm>
          <a:prstGeom prst="rect">
            <a:avLst/>
          </a:prstGeom>
        </p:spPr>
        <p:txBody>
          <a:bodyPr/>
          <a:lstStyle/>
          <a:p>
            <a:r>
              <a:rPr lang="en-US"/>
              <a:t>Click icon to add picture</a:t>
            </a:r>
          </a:p>
        </p:txBody>
      </p:sp>
      <p:sp>
        <p:nvSpPr>
          <p:cNvPr id="20" name="Picture Placeholder 3">
            <a:extLst>
              <a:ext uri="{FF2B5EF4-FFF2-40B4-BE49-F238E27FC236}">
                <a16:creationId xmlns:a16="http://schemas.microsoft.com/office/drawing/2014/main" id="{E2C993CE-6471-45BD-B425-A83B120928E1}"/>
              </a:ext>
            </a:extLst>
          </p:cNvPr>
          <p:cNvSpPr>
            <a:spLocks noGrp="1"/>
          </p:cNvSpPr>
          <p:nvPr>
            <p:ph type="pic" sz="quarter" idx="25"/>
          </p:nvPr>
        </p:nvSpPr>
        <p:spPr>
          <a:xfrm>
            <a:off x="6206130" y="4430486"/>
            <a:ext cx="2569464" cy="1728787"/>
          </a:xfrm>
          <a:prstGeom prst="rect">
            <a:avLst/>
          </a:prstGeom>
        </p:spPr>
        <p:txBody>
          <a:bodyPr/>
          <a:lstStyle/>
          <a:p>
            <a:r>
              <a:rPr lang="en-US"/>
              <a:t>Click icon to add picture</a:t>
            </a:r>
          </a:p>
        </p:txBody>
      </p:sp>
      <p:sp>
        <p:nvSpPr>
          <p:cNvPr id="21" name="Picture Placeholder 3">
            <a:extLst>
              <a:ext uri="{FF2B5EF4-FFF2-40B4-BE49-F238E27FC236}">
                <a16:creationId xmlns:a16="http://schemas.microsoft.com/office/drawing/2014/main" id="{D327159B-2F83-4572-BCE2-37850DC514CC}"/>
              </a:ext>
            </a:extLst>
          </p:cNvPr>
          <p:cNvSpPr>
            <a:spLocks noGrp="1"/>
          </p:cNvSpPr>
          <p:nvPr>
            <p:ph type="pic" sz="quarter" idx="26"/>
          </p:nvPr>
        </p:nvSpPr>
        <p:spPr>
          <a:xfrm>
            <a:off x="9011220" y="3487196"/>
            <a:ext cx="2571180" cy="2672078"/>
          </a:xfrm>
          <a:prstGeom prst="rect">
            <a:avLst/>
          </a:prstGeom>
        </p:spPr>
        <p:txBody>
          <a:bodyPr/>
          <a:lstStyle/>
          <a:p>
            <a:r>
              <a:rPr lang="en-US"/>
              <a:t>Click icon to add picture</a:t>
            </a:r>
          </a:p>
        </p:txBody>
      </p:sp>
      <p:sp>
        <p:nvSpPr>
          <p:cNvPr id="22" name="Text Placeholder 6">
            <a:extLst>
              <a:ext uri="{FF2B5EF4-FFF2-40B4-BE49-F238E27FC236}">
                <a16:creationId xmlns:a16="http://schemas.microsoft.com/office/drawing/2014/main" id="{C32DE534-6F03-4D31-A9AA-973679D45897}"/>
              </a:ext>
            </a:extLst>
          </p:cNvPr>
          <p:cNvSpPr>
            <a:spLocks noGrp="1"/>
          </p:cNvSpPr>
          <p:nvPr>
            <p:ph type="body" sz="quarter" idx="11" hasCustomPrompt="1"/>
          </p:nvPr>
        </p:nvSpPr>
        <p:spPr>
          <a:xfrm>
            <a:off x="9011221" y="351064"/>
            <a:ext cx="2571180" cy="849086"/>
          </a:xfrm>
          <a:prstGeom prst="rect">
            <a:avLst/>
          </a:prstGeom>
        </p:spPr>
        <p:txBody>
          <a:bodyPr lIns="0" rIns="0" anchor="ctr">
            <a:noAutofit/>
          </a:bodyPr>
          <a:lstStyle>
            <a:lvl1pPr marL="0" indent="0">
              <a:lnSpc>
                <a:spcPts val="1950"/>
              </a:lnSpc>
              <a:spcBef>
                <a:spcPts val="900"/>
              </a:spcBef>
              <a:buNone/>
              <a:defRPr sz="1500" i="1" baseline="0">
                <a:solidFill>
                  <a:schemeClr val="accent6"/>
                </a:solidFill>
                <a:latin typeface="Times New Roman" panose="02020603050405020304" pitchFamily="18" charset="0"/>
                <a:cs typeface="Times New Roman" panose="02020603050405020304" pitchFamily="18" charset="0"/>
              </a:defRPr>
            </a:lvl1pPr>
            <a:lvl2pPr marL="342896" indent="0">
              <a:buNone/>
              <a:defRPr/>
            </a:lvl2pPr>
            <a:lvl3pPr marL="685793" indent="0">
              <a:buNone/>
              <a:defRPr/>
            </a:lvl3pPr>
            <a:lvl4pPr marL="1028690" indent="0">
              <a:buNone/>
              <a:defRPr/>
            </a:lvl4pPr>
            <a:lvl5pPr marL="1371587" indent="0">
              <a:buNone/>
              <a:defRPr/>
            </a:lvl5pPr>
          </a:lstStyle>
          <a:p>
            <a:pPr lvl="0"/>
            <a:r>
              <a:rPr lang="en-US"/>
              <a:t>Brief description text for the photo collage below</a:t>
            </a:r>
          </a:p>
        </p:txBody>
      </p:sp>
    </p:spTree>
    <p:extLst>
      <p:ext uri="{BB962C8B-B14F-4D97-AF65-F5344CB8AC3E}">
        <p14:creationId xmlns:p14="http://schemas.microsoft.com/office/powerpoint/2010/main" val="138522179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 Person Blurb">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ECF0832-9B0A-4EF5-8432-7800EF1DA9A7}"/>
              </a:ext>
            </a:extLst>
          </p:cNvPr>
          <p:cNvSpPr/>
          <p:nvPr userDrawn="1"/>
        </p:nvSpPr>
        <p:spPr>
          <a:xfrm>
            <a:off x="0" y="6572250"/>
            <a:ext cx="12192000" cy="285750"/>
          </a:xfrm>
          <a:prstGeom prst="rect">
            <a:avLst/>
          </a:prstGeom>
          <a:solidFill>
            <a:srgbClr val="39517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pic>
        <p:nvPicPr>
          <p:cNvPr id="5" name="Picture 4">
            <a:extLst>
              <a:ext uri="{FF2B5EF4-FFF2-40B4-BE49-F238E27FC236}">
                <a16:creationId xmlns:a16="http://schemas.microsoft.com/office/drawing/2014/main" id="{1F653DF7-602B-4B1B-984D-C2E09944101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97397" y="6622018"/>
            <a:ext cx="632759" cy="210321"/>
          </a:xfrm>
          <a:prstGeom prst="rect">
            <a:avLst/>
          </a:prstGeom>
        </p:spPr>
      </p:pic>
      <p:sp>
        <p:nvSpPr>
          <p:cNvPr id="2" name="Title 1">
            <a:extLst>
              <a:ext uri="{FF2B5EF4-FFF2-40B4-BE49-F238E27FC236}">
                <a16:creationId xmlns:a16="http://schemas.microsoft.com/office/drawing/2014/main" id="{405C89ED-E477-4867-AA2E-4284718699EC}"/>
              </a:ext>
            </a:extLst>
          </p:cNvPr>
          <p:cNvSpPr>
            <a:spLocks noGrp="1"/>
          </p:cNvSpPr>
          <p:nvPr>
            <p:ph type="title" hasCustomPrompt="1"/>
          </p:nvPr>
        </p:nvSpPr>
        <p:spPr/>
        <p:txBody>
          <a:bodyPr/>
          <a:lstStyle>
            <a:lvl1pPr>
              <a:defRPr/>
            </a:lvl1pPr>
          </a:lstStyle>
          <a:p>
            <a:r>
              <a:rPr lang="en-US"/>
              <a:t>One Person Blurb</a:t>
            </a:r>
          </a:p>
        </p:txBody>
      </p:sp>
      <p:sp>
        <p:nvSpPr>
          <p:cNvPr id="3" name="Slide Number Placeholder 2">
            <a:extLst>
              <a:ext uri="{FF2B5EF4-FFF2-40B4-BE49-F238E27FC236}">
                <a16:creationId xmlns:a16="http://schemas.microsoft.com/office/drawing/2014/main" id="{3B61DDCE-097E-45A4-8811-85D1479A3D52}"/>
              </a:ext>
            </a:extLst>
          </p:cNvPr>
          <p:cNvSpPr>
            <a:spLocks noGrp="1"/>
          </p:cNvSpPr>
          <p:nvPr>
            <p:ph type="sldNum" sz="quarter" idx="10"/>
          </p:nvPr>
        </p:nvSpPr>
        <p:spPr/>
        <p:txBody>
          <a:bodyPr/>
          <a:lstStyle/>
          <a:p>
            <a:fld id="{ABF72756-0213-4A1F-BBDA-2E3072667FD8}" type="slidenum">
              <a:rPr lang="en-US" smtClean="0"/>
              <a:pPr/>
              <a:t>‹#›</a:t>
            </a:fld>
            <a:endParaRPr lang="en-US"/>
          </a:p>
        </p:txBody>
      </p:sp>
      <p:sp>
        <p:nvSpPr>
          <p:cNvPr id="7" name="Text Placeholder 6">
            <a:extLst>
              <a:ext uri="{FF2B5EF4-FFF2-40B4-BE49-F238E27FC236}">
                <a16:creationId xmlns:a16="http://schemas.microsoft.com/office/drawing/2014/main" id="{CFDD8D43-1B9B-453F-A855-B4C32244D6BB}"/>
              </a:ext>
            </a:extLst>
          </p:cNvPr>
          <p:cNvSpPr>
            <a:spLocks noGrp="1"/>
          </p:cNvSpPr>
          <p:nvPr>
            <p:ph type="body" sz="quarter" idx="11"/>
          </p:nvPr>
        </p:nvSpPr>
        <p:spPr>
          <a:xfrm>
            <a:off x="3390900" y="1589088"/>
            <a:ext cx="5372100" cy="4583112"/>
          </a:xfrm>
        </p:spPr>
        <p:txBody>
          <a:bodyPr/>
          <a:lstStyle/>
          <a:p>
            <a:pPr lvl="0"/>
            <a:r>
              <a:rPr lang="en-US"/>
              <a:t>Click to edit Master text styles</a:t>
            </a:r>
          </a:p>
          <a:p>
            <a:pPr lvl="1"/>
            <a:r>
              <a:rPr lang="en-US"/>
              <a:t>Second level</a:t>
            </a:r>
          </a:p>
          <a:p>
            <a:pPr lvl="2"/>
            <a:r>
              <a:rPr lang="en-US"/>
              <a:t>Third level</a:t>
            </a:r>
          </a:p>
        </p:txBody>
      </p:sp>
      <p:sp>
        <p:nvSpPr>
          <p:cNvPr id="8" name="Rectangle 7">
            <a:extLst>
              <a:ext uri="{FF2B5EF4-FFF2-40B4-BE49-F238E27FC236}">
                <a16:creationId xmlns:a16="http://schemas.microsoft.com/office/drawing/2014/main" id="{A53E694E-B0E5-4850-AABE-6173FADCFCDF}"/>
              </a:ext>
            </a:extLst>
          </p:cNvPr>
          <p:cNvSpPr/>
          <p:nvPr userDrawn="1"/>
        </p:nvSpPr>
        <p:spPr>
          <a:xfrm>
            <a:off x="1" y="1589088"/>
            <a:ext cx="2603500" cy="4583112"/>
          </a:xfrm>
          <a:prstGeom prst="rect">
            <a:avLst/>
          </a:prstGeom>
          <a:solidFill>
            <a:schemeClr val="accent6">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 Placeholder 9">
            <a:extLst>
              <a:ext uri="{FF2B5EF4-FFF2-40B4-BE49-F238E27FC236}">
                <a16:creationId xmlns:a16="http://schemas.microsoft.com/office/drawing/2014/main" id="{078FC1FA-19F4-462F-8DB6-BB0F19DBDF06}"/>
              </a:ext>
            </a:extLst>
          </p:cNvPr>
          <p:cNvSpPr>
            <a:spLocks noGrp="1"/>
          </p:cNvSpPr>
          <p:nvPr>
            <p:ph type="body" sz="quarter" idx="12" hasCustomPrompt="1"/>
          </p:nvPr>
        </p:nvSpPr>
        <p:spPr>
          <a:xfrm>
            <a:off x="9263063" y="1589088"/>
            <a:ext cx="2319337" cy="4583112"/>
          </a:xfrm>
        </p:spPr>
        <p:txBody>
          <a:bodyPr anchor="ctr"/>
          <a:lstStyle>
            <a:lvl1pPr marL="0" indent="0">
              <a:buNone/>
              <a:defRPr b="1" i="1">
                <a:solidFill>
                  <a:schemeClr val="tx2"/>
                </a:solidFill>
                <a:latin typeface="Times New Roman" panose="02020603050405020304" pitchFamily="18" charset="0"/>
                <a:cs typeface="Times New Roman" panose="02020603050405020304" pitchFamily="18" charset="0"/>
              </a:defRPr>
            </a:lvl1pPr>
          </a:lstStyle>
          <a:p>
            <a:pPr lvl="0"/>
            <a:r>
              <a:rPr lang="en-US"/>
              <a:t>Something you really want to stand out about the person.</a:t>
            </a:r>
          </a:p>
        </p:txBody>
      </p:sp>
      <p:cxnSp>
        <p:nvCxnSpPr>
          <p:cNvPr id="12" name="Straight Connector 11">
            <a:extLst>
              <a:ext uri="{FF2B5EF4-FFF2-40B4-BE49-F238E27FC236}">
                <a16:creationId xmlns:a16="http://schemas.microsoft.com/office/drawing/2014/main" id="{AF8608B4-B2F2-4B40-A3AC-C1094B576BDA}"/>
              </a:ext>
            </a:extLst>
          </p:cNvPr>
          <p:cNvCxnSpPr/>
          <p:nvPr userDrawn="1"/>
        </p:nvCxnSpPr>
        <p:spPr>
          <a:xfrm>
            <a:off x="8991600" y="1589088"/>
            <a:ext cx="0" cy="4583112"/>
          </a:xfrm>
          <a:prstGeom prst="line">
            <a:avLst/>
          </a:prstGeom>
          <a:ln w="12700">
            <a:solidFill>
              <a:schemeClr val="accent6"/>
            </a:solidFill>
          </a:ln>
          <a:effectLst/>
        </p:spPr>
        <p:style>
          <a:lnRef idx="2">
            <a:schemeClr val="accent1"/>
          </a:lnRef>
          <a:fillRef idx="0">
            <a:schemeClr val="accent1"/>
          </a:fillRef>
          <a:effectRef idx="1">
            <a:schemeClr val="accent1"/>
          </a:effectRef>
          <a:fontRef idx="minor">
            <a:schemeClr val="tx1"/>
          </a:fontRef>
        </p:style>
      </p:cxnSp>
      <p:sp>
        <p:nvSpPr>
          <p:cNvPr id="14" name="Picture Placeholder 13">
            <a:extLst>
              <a:ext uri="{FF2B5EF4-FFF2-40B4-BE49-F238E27FC236}">
                <a16:creationId xmlns:a16="http://schemas.microsoft.com/office/drawing/2014/main" id="{F2292C81-58BA-4644-B015-9C017CCBA60D}"/>
              </a:ext>
            </a:extLst>
          </p:cNvPr>
          <p:cNvSpPr>
            <a:spLocks noGrp="1"/>
          </p:cNvSpPr>
          <p:nvPr>
            <p:ph type="pic" sz="quarter" idx="13"/>
          </p:nvPr>
        </p:nvSpPr>
        <p:spPr>
          <a:xfrm>
            <a:off x="614083" y="1741488"/>
            <a:ext cx="1845226" cy="1639076"/>
          </a:xfrm>
        </p:spPr>
        <p:txBody>
          <a:bodyPr/>
          <a:lstStyle/>
          <a:p>
            <a:r>
              <a:rPr lang="en-US"/>
              <a:t>Click icon to add picture</a:t>
            </a:r>
          </a:p>
        </p:txBody>
      </p:sp>
      <p:sp>
        <p:nvSpPr>
          <p:cNvPr id="20" name="Text Placeholder 18">
            <a:extLst>
              <a:ext uri="{FF2B5EF4-FFF2-40B4-BE49-F238E27FC236}">
                <a16:creationId xmlns:a16="http://schemas.microsoft.com/office/drawing/2014/main" id="{D88DDC0D-0CA8-41BD-8FAA-C1496F3AA56C}"/>
              </a:ext>
            </a:extLst>
          </p:cNvPr>
          <p:cNvSpPr>
            <a:spLocks noGrp="1"/>
          </p:cNvSpPr>
          <p:nvPr>
            <p:ph type="body" sz="quarter" idx="20" hasCustomPrompt="1"/>
          </p:nvPr>
        </p:nvSpPr>
        <p:spPr>
          <a:xfrm>
            <a:off x="615950" y="3553638"/>
            <a:ext cx="1843355" cy="447675"/>
          </a:xfrm>
        </p:spPr>
        <p:txBody>
          <a:bodyPr/>
          <a:lstStyle>
            <a:lvl1pPr marL="0" indent="0" algn="l">
              <a:buNone/>
              <a:defRPr sz="1200" b="1">
                <a:solidFill>
                  <a:schemeClr val="accent1"/>
                </a:solidFill>
              </a:defRPr>
            </a:lvl1pPr>
          </a:lstStyle>
          <a:p>
            <a:pPr lvl="0"/>
            <a:r>
              <a:rPr lang="en-US"/>
              <a:t>First and Last Name, credentials</a:t>
            </a:r>
          </a:p>
        </p:txBody>
      </p:sp>
      <p:sp>
        <p:nvSpPr>
          <p:cNvPr id="21" name="Text Placeholder 18">
            <a:extLst>
              <a:ext uri="{FF2B5EF4-FFF2-40B4-BE49-F238E27FC236}">
                <a16:creationId xmlns:a16="http://schemas.microsoft.com/office/drawing/2014/main" id="{0A3BBE61-4B63-44FE-A1EF-9E32EBB64BD3}"/>
              </a:ext>
            </a:extLst>
          </p:cNvPr>
          <p:cNvSpPr>
            <a:spLocks noGrp="1"/>
          </p:cNvSpPr>
          <p:nvPr>
            <p:ph type="body" sz="quarter" idx="21" hasCustomPrompt="1"/>
          </p:nvPr>
        </p:nvSpPr>
        <p:spPr>
          <a:xfrm>
            <a:off x="606425" y="4217656"/>
            <a:ext cx="1843355" cy="447675"/>
          </a:xfrm>
        </p:spPr>
        <p:txBody>
          <a:bodyPr/>
          <a:lstStyle>
            <a:lvl1pPr marL="0" indent="0" algn="l">
              <a:buNone/>
              <a:defRPr sz="1200" b="0" i="1">
                <a:solidFill>
                  <a:schemeClr val="accent1"/>
                </a:solidFill>
              </a:defRPr>
            </a:lvl1pPr>
          </a:lstStyle>
          <a:p>
            <a:pPr lvl="0"/>
            <a:r>
              <a:rPr lang="en-US"/>
              <a:t>Project Role</a:t>
            </a:r>
          </a:p>
        </p:txBody>
      </p:sp>
      <p:sp>
        <p:nvSpPr>
          <p:cNvPr id="22" name="Text Placeholder 8">
            <a:extLst>
              <a:ext uri="{FF2B5EF4-FFF2-40B4-BE49-F238E27FC236}">
                <a16:creationId xmlns:a16="http://schemas.microsoft.com/office/drawing/2014/main" id="{DFA9FD9E-D683-4B26-8B8F-16D93F4C4A2A}"/>
              </a:ext>
            </a:extLst>
          </p:cNvPr>
          <p:cNvSpPr>
            <a:spLocks noGrp="1"/>
          </p:cNvSpPr>
          <p:nvPr>
            <p:ph type="body" sz="quarter" idx="22" hasCustomPrompt="1"/>
          </p:nvPr>
        </p:nvSpPr>
        <p:spPr>
          <a:xfrm>
            <a:off x="626836" y="908050"/>
            <a:ext cx="8166100" cy="292100"/>
          </a:xfrm>
        </p:spPr>
        <p:txBody>
          <a:bodyPr>
            <a:noAutofit/>
          </a:bodyPr>
          <a:lstStyle>
            <a:lvl1pPr marL="0" indent="0">
              <a:buNone/>
              <a:defRPr sz="1200" b="1">
                <a:solidFill>
                  <a:schemeClr val="accent1"/>
                </a:solidFill>
              </a:defRPr>
            </a:lvl1pPr>
          </a:lstStyle>
          <a:p>
            <a:pPr lvl="0"/>
            <a:r>
              <a:rPr lang="en-US" sz="1200" b="1"/>
              <a:t>If you need a subhead, put it here</a:t>
            </a:r>
            <a:endParaRPr lang="en-US"/>
          </a:p>
        </p:txBody>
      </p:sp>
    </p:spTree>
    <p:extLst>
      <p:ext uri="{BB962C8B-B14F-4D97-AF65-F5344CB8AC3E}">
        <p14:creationId xmlns:p14="http://schemas.microsoft.com/office/powerpoint/2010/main" val="168507432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 Person Blurb">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ECF0832-9B0A-4EF5-8432-7800EF1DA9A7}"/>
              </a:ext>
            </a:extLst>
          </p:cNvPr>
          <p:cNvSpPr/>
          <p:nvPr userDrawn="1"/>
        </p:nvSpPr>
        <p:spPr>
          <a:xfrm>
            <a:off x="0" y="6572250"/>
            <a:ext cx="12192000" cy="285750"/>
          </a:xfrm>
          <a:prstGeom prst="rect">
            <a:avLst/>
          </a:prstGeom>
          <a:solidFill>
            <a:srgbClr val="39517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pic>
        <p:nvPicPr>
          <p:cNvPr id="5" name="Picture 4">
            <a:extLst>
              <a:ext uri="{FF2B5EF4-FFF2-40B4-BE49-F238E27FC236}">
                <a16:creationId xmlns:a16="http://schemas.microsoft.com/office/drawing/2014/main" id="{1F653DF7-602B-4B1B-984D-C2E09944101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97397" y="6622018"/>
            <a:ext cx="632759" cy="210321"/>
          </a:xfrm>
          <a:prstGeom prst="rect">
            <a:avLst/>
          </a:prstGeom>
        </p:spPr>
      </p:pic>
      <p:sp>
        <p:nvSpPr>
          <p:cNvPr id="2" name="Title 1">
            <a:extLst>
              <a:ext uri="{FF2B5EF4-FFF2-40B4-BE49-F238E27FC236}">
                <a16:creationId xmlns:a16="http://schemas.microsoft.com/office/drawing/2014/main" id="{405C89ED-E477-4867-AA2E-4284718699EC}"/>
              </a:ext>
            </a:extLst>
          </p:cNvPr>
          <p:cNvSpPr>
            <a:spLocks noGrp="1"/>
          </p:cNvSpPr>
          <p:nvPr>
            <p:ph type="title" hasCustomPrompt="1"/>
          </p:nvPr>
        </p:nvSpPr>
        <p:spPr/>
        <p:txBody>
          <a:bodyPr/>
          <a:lstStyle>
            <a:lvl1pPr>
              <a:defRPr/>
            </a:lvl1pPr>
          </a:lstStyle>
          <a:p>
            <a:r>
              <a:rPr lang="en-US"/>
              <a:t>Two-Person Blurb</a:t>
            </a:r>
          </a:p>
        </p:txBody>
      </p:sp>
      <p:sp>
        <p:nvSpPr>
          <p:cNvPr id="3" name="Slide Number Placeholder 2">
            <a:extLst>
              <a:ext uri="{FF2B5EF4-FFF2-40B4-BE49-F238E27FC236}">
                <a16:creationId xmlns:a16="http://schemas.microsoft.com/office/drawing/2014/main" id="{3B61DDCE-097E-45A4-8811-85D1479A3D52}"/>
              </a:ext>
            </a:extLst>
          </p:cNvPr>
          <p:cNvSpPr>
            <a:spLocks noGrp="1"/>
          </p:cNvSpPr>
          <p:nvPr>
            <p:ph type="sldNum" sz="quarter" idx="10"/>
          </p:nvPr>
        </p:nvSpPr>
        <p:spPr/>
        <p:txBody>
          <a:bodyPr/>
          <a:lstStyle/>
          <a:p>
            <a:fld id="{ABF72756-0213-4A1F-BBDA-2E3072667FD8}" type="slidenum">
              <a:rPr lang="en-US" smtClean="0"/>
              <a:pPr/>
              <a:t>‹#›</a:t>
            </a:fld>
            <a:endParaRPr lang="en-US"/>
          </a:p>
        </p:txBody>
      </p:sp>
      <p:sp>
        <p:nvSpPr>
          <p:cNvPr id="7" name="Text Placeholder 6">
            <a:extLst>
              <a:ext uri="{FF2B5EF4-FFF2-40B4-BE49-F238E27FC236}">
                <a16:creationId xmlns:a16="http://schemas.microsoft.com/office/drawing/2014/main" id="{CFDD8D43-1B9B-453F-A855-B4C32244D6BB}"/>
              </a:ext>
            </a:extLst>
          </p:cNvPr>
          <p:cNvSpPr>
            <a:spLocks noGrp="1"/>
          </p:cNvSpPr>
          <p:nvPr>
            <p:ph type="body" sz="quarter" idx="11"/>
          </p:nvPr>
        </p:nvSpPr>
        <p:spPr>
          <a:xfrm>
            <a:off x="620485" y="3429000"/>
            <a:ext cx="5349011" cy="2743200"/>
          </a:xfrm>
        </p:spPr>
        <p:txBody>
          <a:bodyPr/>
          <a:lstStyle/>
          <a:p>
            <a:pPr lvl="0"/>
            <a:r>
              <a:rPr lang="en-US"/>
              <a:t>Click to edit Master text styles</a:t>
            </a:r>
          </a:p>
          <a:p>
            <a:pPr lvl="1"/>
            <a:r>
              <a:rPr lang="en-US"/>
              <a:t>Second level</a:t>
            </a:r>
          </a:p>
          <a:p>
            <a:pPr lvl="2"/>
            <a:r>
              <a:rPr lang="en-US"/>
              <a:t>Third level</a:t>
            </a:r>
          </a:p>
        </p:txBody>
      </p:sp>
      <p:cxnSp>
        <p:nvCxnSpPr>
          <p:cNvPr id="12" name="Straight Connector 11">
            <a:extLst>
              <a:ext uri="{FF2B5EF4-FFF2-40B4-BE49-F238E27FC236}">
                <a16:creationId xmlns:a16="http://schemas.microsoft.com/office/drawing/2014/main" id="{AF8608B4-B2F2-4B40-A3AC-C1094B576BDA}"/>
              </a:ext>
            </a:extLst>
          </p:cNvPr>
          <p:cNvCxnSpPr/>
          <p:nvPr userDrawn="1"/>
        </p:nvCxnSpPr>
        <p:spPr>
          <a:xfrm>
            <a:off x="6096000" y="1589088"/>
            <a:ext cx="0" cy="4583112"/>
          </a:xfrm>
          <a:prstGeom prst="line">
            <a:avLst/>
          </a:prstGeom>
          <a:ln w="12700">
            <a:solidFill>
              <a:schemeClr val="accent6"/>
            </a:solidFill>
          </a:ln>
          <a:effectLst/>
        </p:spPr>
        <p:style>
          <a:lnRef idx="2">
            <a:schemeClr val="accent1"/>
          </a:lnRef>
          <a:fillRef idx="0">
            <a:schemeClr val="accent1"/>
          </a:fillRef>
          <a:effectRef idx="1">
            <a:schemeClr val="accent1"/>
          </a:effectRef>
          <a:fontRef idx="minor">
            <a:schemeClr val="tx1"/>
          </a:fontRef>
        </p:style>
      </p:cxnSp>
      <p:sp>
        <p:nvSpPr>
          <p:cNvPr id="14" name="Picture Placeholder 13">
            <a:extLst>
              <a:ext uri="{FF2B5EF4-FFF2-40B4-BE49-F238E27FC236}">
                <a16:creationId xmlns:a16="http://schemas.microsoft.com/office/drawing/2014/main" id="{F2292C81-58BA-4644-B015-9C017CCBA60D}"/>
              </a:ext>
            </a:extLst>
          </p:cNvPr>
          <p:cNvSpPr>
            <a:spLocks noGrp="1"/>
          </p:cNvSpPr>
          <p:nvPr>
            <p:ph type="pic" sz="quarter" idx="13"/>
          </p:nvPr>
        </p:nvSpPr>
        <p:spPr>
          <a:xfrm>
            <a:off x="614083" y="1617663"/>
            <a:ext cx="1845226" cy="1639076"/>
          </a:xfrm>
        </p:spPr>
        <p:txBody>
          <a:bodyPr/>
          <a:lstStyle/>
          <a:p>
            <a:r>
              <a:rPr lang="en-US"/>
              <a:t>Click icon to add picture</a:t>
            </a:r>
          </a:p>
        </p:txBody>
      </p:sp>
      <p:sp>
        <p:nvSpPr>
          <p:cNvPr id="13" name="Text Placeholder 6">
            <a:extLst>
              <a:ext uri="{FF2B5EF4-FFF2-40B4-BE49-F238E27FC236}">
                <a16:creationId xmlns:a16="http://schemas.microsoft.com/office/drawing/2014/main" id="{EA77A3B9-1878-45A6-AD07-F178BE75722C}"/>
              </a:ext>
            </a:extLst>
          </p:cNvPr>
          <p:cNvSpPr>
            <a:spLocks noGrp="1"/>
          </p:cNvSpPr>
          <p:nvPr>
            <p:ph type="body" sz="quarter" idx="16"/>
          </p:nvPr>
        </p:nvSpPr>
        <p:spPr>
          <a:xfrm>
            <a:off x="6233389" y="3429000"/>
            <a:ext cx="5349011" cy="2743200"/>
          </a:xfrm>
        </p:spPr>
        <p:txBody>
          <a:bodyPr/>
          <a:lstStyle/>
          <a:p>
            <a:pPr lvl="0"/>
            <a:r>
              <a:rPr lang="en-US"/>
              <a:t>Click to edit Master text styles</a:t>
            </a:r>
          </a:p>
          <a:p>
            <a:pPr lvl="1"/>
            <a:r>
              <a:rPr lang="en-US"/>
              <a:t>Second level</a:t>
            </a:r>
          </a:p>
          <a:p>
            <a:pPr lvl="2"/>
            <a:r>
              <a:rPr lang="en-US"/>
              <a:t>Third level</a:t>
            </a:r>
          </a:p>
        </p:txBody>
      </p:sp>
      <p:sp>
        <p:nvSpPr>
          <p:cNvPr id="15" name="Picture Placeholder 13">
            <a:extLst>
              <a:ext uri="{FF2B5EF4-FFF2-40B4-BE49-F238E27FC236}">
                <a16:creationId xmlns:a16="http://schemas.microsoft.com/office/drawing/2014/main" id="{8AA19F23-E1F6-4F7A-B4EE-911911A58CCF}"/>
              </a:ext>
            </a:extLst>
          </p:cNvPr>
          <p:cNvSpPr>
            <a:spLocks noGrp="1"/>
          </p:cNvSpPr>
          <p:nvPr>
            <p:ph type="pic" sz="quarter" idx="17"/>
          </p:nvPr>
        </p:nvSpPr>
        <p:spPr>
          <a:xfrm>
            <a:off x="6226987" y="1617663"/>
            <a:ext cx="1845226" cy="1639076"/>
          </a:xfrm>
        </p:spPr>
        <p:txBody>
          <a:bodyPr/>
          <a:lstStyle/>
          <a:p>
            <a:r>
              <a:rPr lang="en-US"/>
              <a:t>Click icon to add picture</a:t>
            </a:r>
          </a:p>
        </p:txBody>
      </p:sp>
      <p:sp>
        <p:nvSpPr>
          <p:cNvPr id="20" name="Text Placeholder 18">
            <a:extLst>
              <a:ext uri="{FF2B5EF4-FFF2-40B4-BE49-F238E27FC236}">
                <a16:creationId xmlns:a16="http://schemas.microsoft.com/office/drawing/2014/main" id="{6B9A8A75-F048-432E-8BBF-08BCF6BF8808}"/>
              </a:ext>
            </a:extLst>
          </p:cNvPr>
          <p:cNvSpPr>
            <a:spLocks noGrp="1"/>
          </p:cNvSpPr>
          <p:nvPr>
            <p:ph type="body" sz="quarter" idx="20" hasCustomPrompt="1"/>
          </p:nvPr>
        </p:nvSpPr>
        <p:spPr>
          <a:xfrm>
            <a:off x="2641601" y="1603153"/>
            <a:ext cx="3349624" cy="447675"/>
          </a:xfrm>
        </p:spPr>
        <p:txBody>
          <a:bodyPr/>
          <a:lstStyle>
            <a:lvl1pPr marL="0" indent="0" algn="l">
              <a:buNone/>
              <a:defRPr sz="1200" b="1">
                <a:solidFill>
                  <a:schemeClr val="accent1"/>
                </a:solidFill>
              </a:defRPr>
            </a:lvl1pPr>
          </a:lstStyle>
          <a:p>
            <a:pPr lvl="0"/>
            <a:r>
              <a:rPr lang="en-US"/>
              <a:t>First and Last Name, credentials</a:t>
            </a:r>
          </a:p>
        </p:txBody>
      </p:sp>
      <p:sp>
        <p:nvSpPr>
          <p:cNvPr id="21" name="Text Placeholder 18">
            <a:extLst>
              <a:ext uri="{FF2B5EF4-FFF2-40B4-BE49-F238E27FC236}">
                <a16:creationId xmlns:a16="http://schemas.microsoft.com/office/drawing/2014/main" id="{2286CE5A-0B5D-4B36-B237-033BA5434B50}"/>
              </a:ext>
            </a:extLst>
          </p:cNvPr>
          <p:cNvSpPr>
            <a:spLocks noGrp="1"/>
          </p:cNvSpPr>
          <p:nvPr>
            <p:ph type="body" sz="quarter" idx="21" hasCustomPrompt="1"/>
          </p:nvPr>
        </p:nvSpPr>
        <p:spPr>
          <a:xfrm>
            <a:off x="2632076" y="2160810"/>
            <a:ext cx="3349624" cy="447675"/>
          </a:xfrm>
        </p:spPr>
        <p:txBody>
          <a:bodyPr/>
          <a:lstStyle>
            <a:lvl1pPr marL="0" indent="0" algn="l">
              <a:buNone/>
              <a:defRPr sz="1200" b="0" i="1">
                <a:solidFill>
                  <a:schemeClr val="accent1"/>
                </a:solidFill>
              </a:defRPr>
            </a:lvl1pPr>
          </a:lstStyle>
          <a:p>
            <a:pPr lvl="0"/>
            <a:r>
              <a:rPr lang="en-US"/>
              <a:t>Project Role</a:t>
            </a:r>
          </a:p>
        </p:txBody>
      </p:sp>
      <p:sp>
        <p:nvSpPr>
          <p:cNvPr id="22" name="Text Placeholder 18">
            <a:extLst>
              <a:ext uri="{FF2B5EF4-FFF2-40B4-BE49-F238E27FC236}">
                <a16:creationId xmlns:a16="http://schemas.microsoft.com/office/drawing/2014/main" id="{614315A1-0F47-405C-9035-FCF43CDB024F}"/>
              </a:ext>
            </a:extLst>
          </p:cNvPr>
          <p:cNvSpPr>
            <a:spLocks noGrp="1"/>
          </p:cNvSpPr>
          <p:nvPr>
            <p:ph type="body" sz="quarter" idx="22" hasCustomPrompt="1"/>
          </p:nvPr>
        </p:nvSpPr>
        <p:spPr>
          <a:xfrm>
            <a:off x="8241299" y="1606344"/>
            <a:ext cx="3349624" cy="447675"/>
          </a:xfrm>
        </p:spPr>
        <p:txBody>
          <a:bodyPr/>
          <a:lstStyle>
            <a:lvl1pPr marL="0" indent="0" algn="l">
              <a:buNone/>
              <a:defRPr sz="1200" b="1">
                <a:solidFill>
                  <a:schemeClr val="accent1"/>
                </a:solidFill>
              </a:defRPr>
            </a:lvl1pPr>
          </a:lstStyle>
          <a:p>
            <a:pPr lvl="0"/>
            <a:r>
              <a:rPr lang="en-US"/>
              <a:t>First and Last Name, credentials</a:t>
            </a:r>
          </a:p>
        </p:txBody>
      </p:sp>
      <p:sp>
        <p:nvSpPr>
          <p:cNvPr id="23" name="Text Placeholder 18">
            <a:extLst>
              <a:ext uri="{FF2B5EF4-FFF2-40B4-BE49-F238E27FC236}">
                <a16:creationId xmlns:a16="http://schemas.microsoft.com/office/drawing/2014/main" id="{E72489BF-9CEE-4215-8388-AF1E70371DF3}"/>
              </a:ext>
            </a:extLst>
          </p:cNvPr>
          <p:cNvSpPr>
            <a:spLocks noGrp="1"/>
          </p:cNvSpPr>
          <p:nvPr>
            <p:ph type="body" sz="quarter" idx="23" hasCustomPrompt="1"/>
          </p:nvPr>
        </p:nvSpPr>
        <p:spPr>
          <a:xfrm>
            <a:off x="8231774" y="2164001"/>
            <a:ext cx="3349624" cy="447675"/>
          </a:xfrm>
        </p:spPr>
        <p:txBody>
          <a:bodyPr/>
          <a:lstStyle>
            <a:lvl1pPr marL="0" indent="0" algn="l">
              <a:buNone/>
              <a:defRPr sz="1200" b="0" i="1">
                <a:solidFill>
                  <a:schemeClr val="accent1"/>
                </a:solidFill>
              </a:defRPr>
            </a:lvl1pPr>
          </a:lstStyle>
          <a:p>
            <a:pPr lvl="0"/>
            <a:r>
              <a:rPr lang="en-US"/>
              <a:t>Project Role</a:t>
            </a:r>
          </a:p>
        </p:txBody>
      </p:sp>
      <p:sp>
        <p:nvSpPr>
          <p:cNvPr id="24" name="Text Placeholder 8">
            <a:extLst>
              <a:ext uri="{FF2B5EF4-FFF2-40B4-BE49-F238E27FC236}">
                <a16:creationId xmlns:a16="http://schemas.microsoft.com/office/drawing/2014/main" id="{E83D97FE-D619-4330-AA46-5A2F0285A80A}"/>
              </a:ext>
            </a:extLst>
          </p:cNvPr>
          <p:cNvSpPr>
            <a:spLocks noGrp="1"/>
          </p:cNvSpPr>
          <p:nvPr>
            <p:ph type="body" sz="quarter" idx="12" hasCustomPrompt="1"/>
          </p:nvPr>
        </p:nvSpPr>
        <p:spPr>
          <a:xfrm>
            <a:off x="626836" y="908050"/>
            <a:ext cx="8166100" cy="292100"/>
          </a:xfrm>
        </p:spPr>
        <p:txBody>
          <a:bodyPr>
            <a:noAutofit/>
          </a:bodyPr>
          <a:lstStyle>
            <a:lvl1pPr marL="0" indent="0">
              <a:buNone/>
              <a:defRPr sz="1200" b="1">
                <a:solidFill>
                  <a:schemeClr val="accent1"/>
                </a:solidFill>
              </a:defRPr>
            </a:lvl1pPr>
          </a:lstStyle>
          <a:p>
            <a:pPr lvl="0"/>
            <a:r>
              <a:rPr lang="en-US" sz="1200" b="1"/>
              <a:t>If you need a subhead, put it here</a:t>
            </a:r>
            <a:endParaRPr lang="en-US"/>
          </a:p>
        </p:txBody>
      </p:sp>
    </p:spTree>
    <p:extLst>
      <p:ext uri="{BB962C8B-B14F-4D97-AF65-F5344CB8AC3E}">
        <p14:creationId xmlns:p14="http://schemas.microsoft.com/office/powerpoint/2010/main" val="379165352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3 Person Blurb">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ECF0832-9B0A-4EF5-8432-7800EF1DA9A7}"/>
              </a:ext>
            </a:extLst>
          </p:cNvPr>
          <p:cNvSpPr/>
          <p:nvPr userDrawn="1"/>
        </p:nvSpPr>
        <p:spPr>
          <a:xfrm>
            <a:off x="0" y="6572250"/>
            <a:ext cx="12192000" cy="285750"/>
          </a:xfrm>
          <a:prstGeom prst="rect">
            <a:avLst/>
          </a:prstGeom>
          <a:solidFill>
            <a:srgbClr val="39517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pic>
        <p:nvPicPr>
          <p:cNvPr id="5" name="Picture 4">
            <a:extLst>
              <a:ext uri="{FF2B5EF4-FFF2-40B4-BE49-F238E27FC236}">
                <a16:creationId xmlns:a16="http://schemas.microsoft.com/office/drawing/2014/main" id="{1F653DF7-602B-4B1B-984D-C2E09944101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97397" y="6622018"/>
            <a:ext cx="632759" cy="210321"/>
          </a:xfrm>
          <a:prstGeom prst="rect">
            <a:avLst/>
          </a:prstGeom>
        </p:spPr>
      </p:pic>
      <p:sp>
        <p:nvSpPr>
          <p:cNvPr id="2" name="Title 1">
            <a:extLst>
              <a:ext uri="{FF2B5EF4-FFF2-40B4-BE49-F238E27FC236}">
                <a16:creationId xmlns:a16="http://schemas.microsoft.com/office/drawing/2014/main" id="{405C89ED-E477-4867-AA2E-4284718699EC}"/>
              </a:ext>
            </a:extLst>
          </p:cNvPr>
          <p:cNvSpPr>
            <a:spLocks noGrp="1"/>
          </p:cNvSpPr>
          <p:nvPr>
            <p:ph type="title" hasCustomPrompt="1"/>
          </p:nvPr>
        </p:nvSpPr>
        <p:spPr/>
        <p:txBody>
          <a:bodyPr/>
          <a:lstStyle>
            <a:lvl1pPr>
              <a:defRPr/>
            </a:lvl1pPr>
          </a:lstStyle>
          <a:p>
            <a:r>
              <a:rPr lang="en-US"/>
              <a:t>Three-Person Blurb</a:t>
            </a:r>
          </a:p>
        </p:txBody>
      </p:sp>
      <p:sp>
        <p:nvSpPr>
          <p:cNvPr id="3" name="Slide Number Placeholder 2">
            <a:extLst>
              <a:ext uri="{FF2B5EF4-FFF2-40B4-BE49-F238E27FC236}">
                <a16:creationId xmlns:a16="http://schemas.microsoft.com/office/drawing/2014/main" id="{3B61DDCE-097E-45A4-8811-85D1479A3D52}"/>
              </a:ext>
            </a:extLst>
          </p:cNvPr>
          <p:cNvSpPr>
            <a:spLocks noGrp="1"/>
          </p:cNvSpPr>
          <p:nvPr>
            <p:ph type="sldNum" sz="quarter" idx="10"/>
          </p:nvPr>
        </p:nvSpPr>
        <p:spPr/>
        <p:txBody>
          <a:bodyPr/>
          <a:lstStyle/>
          <a:p>
            <a:fld id="{ABF72756-0213-4A1F-BBDA-2E3072667FD8}" type="slidenum">
              <a:rPr lang="en-US" smtClean="0"/>
              <a:pPr/>
              <a:t>‹#›</a:t>
            </a:fld>
            <a:endParaRPr lang="en-US"/>
          </a:p>
        </p:txBody>
      </p:sp>
      <p:cxnSp>
        <p:nvCxnSpPr>
          <p:cNvPr id="12" name="Straight Connector 11">
            <a:extLst>
              <a:ext uri="{FF2B5EF4-FFF2-40B4-BE49-F238E27FC236}">
                <a16:creationId xmlns:a16="http://schemas.microsoft.com/office/drawing/2014/main" id="{AF8608B4-B2F2-4B40-A3AC-C1094B576BDA}"/>
              </a:ext>
            </a:extLst>
          </p:cNvPr>
          <p:cNvCxnSpPr/>
          <p:nvPr userDrawn="1"/>
        </p:nvCxnSpPr>
        <p:spPr>
          <a:xfrm>
            <a:off x="4238625" y="1589088"/>
            <a:ext cx="0" cy="4583112"/>
          </a:xfrm>
          <a:prstGeom prst="line">
            <a:avLst/>
          </a:prstGeom>
          <a:ln w="12700">
            <a:solidFill>
              <a:schemeClr val="accent6"/>
            </a:solidFill>
          </a:ln>
          <a:effectLst/>
        </p:spPr>
        <p:style>
          <a:lnRef idx="2">
            <a:schemeClr val="accent1"/>
          </a:lnRef>
          <a:fillRef idx="0">
            <a:schemeClr val="accent1"/>
          </a:fillRef>
          <a:effectRef idx="1">
            <a:schemeClr val="accent1"/>
          </a:effectRef>
          <a:fontRef idx="minor">
            <a:schemeClr val="tx1"/>
          </a:fontRef>
        </p:style>
      </p:cxnSp>
      <p:sp>
        <p:nvSpPr>
          <p:cNvPr id="14" name="Picture Placeholder 13">
            <a:extLst>
              <a:ext uri="{FF2B5EF4-FFF2-40B4-BE49-F238E27FC236}">
                <a16:creationId xmlns:a16="http://schemas.microsoft.com/office/drawing/2014/main" id="{F2292C81-58BA-4644-B015-9C017CCBA60D}"/>
              </a:ext>
            </a:extLst>
          </p:cNvPr>
          <p:cNvSpPr>
            <a:spLocks noGrp="1"/>
          </p:cNvSpPr>
          <p:nvPr>
            <p:ph type="pic" sz="quarter" idx="13"/>
          </p:nvPr>
        </p:nvSpPr>
        <p:spPr>
          <a:xfrm>
            <a:off x="614083" y="1617663"/>
            <a:ext cx="1309964" cy="1163614"/>
          </a:xfrm>
        </p:spPr>
        <p:txBody>
          <a:bodyPr/>
          <a:lstStyle/>
          <a:p>
            <a:r>
              <a:rPr lang="en-US"/>
              <a:t>Click icon to add picture</a:t>
            </a:r>
          </a:p>
        </p:txBody>
      </p:sp>
      <p:sp>
        <p:nvSpPr>
          <p:cNvPr id="20" name="Text Placeholder 18">
            <a:extLst>
              <a:ext uri="{FF2B5EF4-FFF2-40B4-BE49-F238E27FC236}">
                <a16:creationId xmlns:a16="http://schemas.microsoft.com/office/drawing/2014/main" id="{2B6542A5-8790-4EE3-A4B8-13CEC20F8806}"/>
              </a:ext>
            </a:extLst>
          </p:cNvPr>
          <p:cNvSpPr>
            <a:spLocks noGrp="1"/>
          </p:cNvSpPr>
          <p:nvPr>
            <p:ph type="body" sz="quarter" idx="20" hasCustomPrompt="1"/>
          </p:nvPr>
        </p:nvSpPr>
        <p:spPr>
          <a:xfrm>
            <a:off x="2070101" y="1622203"/>
            <a:ext cx="2054218" cy="447675"/>
          </a:xfrm>
        </p:spPr>
        <p:txBody>
          <a:bodyPr/>
          <a:lstStyle>
            <a:lvl1pPr marL="0" indent="0" algn="l">
              <a:buNone/>
              <a:defRPr sz="1200" b="1">
                <a:solidFill>
                  <a:schemeClr val="accent1"/>
                </a:solidFill>
              </a:defRPr>
            </a:lvl1pPr>
          </a:lstStyle>
          <a:p>
            <a:pPr lvl="0"/>
            <a:r>
              <a:rPr lang="en-US"/>
              <a:t>First and Last Name, credentials</a:t>
            </a:r>
          </a:p>
        </p:txBody>
      </p:sp>
      <p:sp>
        <p:nvSpPr>
          <p:cNvPr id="21" name="Text Placeholder 18">
            <a:extLst>
              <a:ext uri="{FF2B5EF4-FFF2-40B4-BE49-F238E27FC236}">
                <a16:creationId xmlns:a16="http://schemas.microsoft.com/office/drawing/2014/main" id="{C5867112-D0B4-4C6C-8702-7E6A33C84F5E}"/>
              </a:ext>
            </a:extLst>
          </p:cNvPr>
          <p:cNvSpPr>
            <a:spLocks noGrp="1"/>
          </p:cNvSpPr>
          <p:nvPr>
            <p:ph type="body" sz="quarter" idx="21" hasCustomPrompt="1"/>
          </p:nvPr>
        </p:nvSpPr>
        <p:spPr>
          <a:xfrm>
            <a:off x="2060576" y="2179860"/>
            <a:ext cx="2054218" cy="447675"/>
          </a:xfrm>
        </p:spPr>
        <p:txBody>
          <a:bodyPr/>
          <a:lstStyle>
            <a:lvl1pPr marL="0" indent="0" algn="l">
              <a:buNone/>
              <a:defRPr sz="1200" b="0" i="1">
                <a:solidFill>
                  <a:schemeClr val="accent1"/>
                </a:solidFill>
              </a:defRPr>
            </a:lvl1pPr>
          </a:lstStyle>
          <a:p>
            <a:pPr lvl="0"/>
            <a:r>
              <a:rPr lang="en-US"/>
              <a:t>Project Role</a:t>
            </a:r>
          </a:p>
        </p:txBody>
      </p:sp>
      <p:sp>
        <p:nvSpPr>
          <p:cNvPr id="10" name="Text Placeholder 9">
            <a:extLst>
              <a:ext uri="{FF2B5EF4-FFF2-40B4-BE49-F238E27FC236}">
                <a16:creationId xmlns:a16="http://schemas.microsoft.com/office/drawing/2014/main" id="{1AD9D868-0F7F-4F88-AF09-E04AB926C5B9}"/>
              </a:ext>
            </a:extLst>
          </p:cNvPr>
          <p:cNvSpPr>
            <a:spLocks noGrp="1"/>
          </p:cNvSpPr>
          <p:nvPr>
            <p:ph type="body" sz="quarter" idx="22" hasCustomPrompt="1"/>
          </p:nvPr>
        </p:nvSpPr>
        <p:spPr>
          <a:xfrm>
            <a:off x="609600" y="3181327"/>
            <a:ext cx="3505200" cy="2990873"/>
          </a:xfrm>
        </p:spPr>
        <p:txBody>
          <a:bodyPr/>
          <a:lstStyle>
            <a:lvl1pPr marL="0" indent="0">
              <a:buNone/>
              <a:defRPr sz="1200">
                <a:solidFill>
                  <a:schemeClr val="tx1">
                    <a:lumMod val="75000"/>
                    <a:lumOff val="25000"/>
                  </a:schemeClr>
                </a:solidFill>
              </a:defRPr>
            </a:lvl1pPr>
          </a:lstStyle>
          <a:p>
            <a:pPr lvl="0"/>
            <a:r>
              <a:rPr lang="en-US"/>
              <a:t>Short description of the person goes here. Fill in with something interesting. </a:t>
            </a:r>
          </a:p>
        </p:txBody>
      </p:sp>
      <p:cxnSp>
        <p:nvCxnSpPr>
          <p:cNvPr id="27" name="Straight Connector 26">
            <a:extLst>
              <a:ext uri="{FF2B5EF4-FFF2-40B4-BE49-F238E27FC236}">
                <a16:creationId xmlns:a16="http://schemas.microsoft.com/office/drawing/2014/main" id="{D1981561-6CEF-466D-8CCC-710DB2951FAF}"/>
              </a:ext>
            </a:extLst>
          </p:cNvPr>
          <p:cNvCxnSpPr/>
          <p:nvPr userDrawn="1"/>
        </p:nvCxnSpPr>
        <p:spPr>
          <a:xfrm>
            <a:off x="7962900" y="1584548"/>
            <a:ext cx="0" cy="4583112"/>
          </a:xfrm>
          <a:prstGeom prst="line">
            <a:avLst/>
          </a:prstGeom>
          <a:ln w="12700">
            <a:solidFill>
              <a:schemeClr val="accent6"/>
            </a:solidFill>
          </a:ln>
          <a:effectLst/>
        </p:spPr>
        <p:style>
          <a:lnRef idx="2">
            <a:schemeClr val="accent1"/>
          </a:lnRef>
          <a:fillRef idx="0">
            <a:schemeClr val="accent1"/>
          </a:fillRef>
          <a:effectRef idx="1">
            <a:schemeClr val="accent1"/>
          </a:effectRef>
          <a:fontRef idx="minor">
            <a:schemeClr val="tx1"/>
          </a:fontRef>
        </p:style>
      </p:cxnSp>
      <p:sp>
        <p:nvSpPr>
          <p:cNvPr id="28" name="Picture Placeholder 13">
            <a:extLst>
              <a:ext uri="{FF2B5EF4-FFF2-40B4-BE49-F238E27FC236}">
                <a16:creationId xmlns:a16="http://schemas.microsoft.com/office/drawing/2014/main" id="{3C6C61B2-9197-4714-81F5-FE86C343B61E}"/>
              </a:ext>
            </a:extLst>
          </p:cNvPr>
          <p:cNvSpPr>
            <a:spLocks noGrp="1"/>
          </p:cNvSpPr>
          <p:nvPr>
            <p:ph type="pic" sz="quarter" idx="23"/>
          </p:nvPr>
        </p:nvSpPr>
        <p:spPr>
          <a:xfrm>
            <a:off x="4347883" y="1613123"/>
            <a:ext cx="1309964" cy="1163614"/>
          </a:xfrm>
        </p:spPr>
        <p:txBody>
          <a:bodyPr/>
          <a:lstStyle/>
          <a:p>
            <a:r>
              <a:rPr lang="en-US"/>
              <a:t>Click icon to add picture</a:t>
            </a:r>
          </a:p>
        </p:txBody>
      </p:sp>
      <p:sp>
        <p:nvSpPr>
          <p:cNvPr id="29" name="Text Placeholder 18">
            <a:extLst>
              <a:ext uri="{FF2B5EF4-FFF2-40B4-BE49-F238E27FC236}">
                <a16:creationId xmlns:a16="http://schemas.microsoft.com/office/drawing/2014/main" id="{3AC439B3-0E4C-4236-9A53-88FA41D79163}"/>
              </a:ext>
            </a:extLst>
          </p:cNvPr>
          <p:cNvSpPr>
            <a:spLocks noGrp="1"/>
          </p:cNvSpPr>
          <p:nvPr>
            <p:ph type="body" sz="quarter" idx="24" hasCustomPrompt="1"/>
          </p:nvPr>
        </p:nvSpPr>
        <p:spPr>
          <a:xfrm>
            <a:off x="5803901" y="1617663"/>
            <a:ext cx="2054218" cy="447675"/>
          </a:xfrm>
        </p:spPr>
        <p:txBody>
          <a:bodyPr/>
          <a:lstStyle>
            <a:lvl1pPr marL="0" indent="0" algn="l">
              <a:buNone/>
              <a:defRPr sz="1200" b="1">
                <a:solidFill>
                  <a:schemeClr val="accent1"/>
                </a:solidFill>
              </a:defRPr>
            </a:lvl1pPr>
          </a:lstStyle>
          <a:p>
            <a:pPr lvl="0"/>
            <a:r>
              <a:rPr lang="en-US"/>
              <a:t>First and Last Name, credentials</a:t>
            </a:r>
          </a:p>
        </p:txBody>
      </p:sp>
      <p:sp>
        <p:nvSpPr>
          <p:cNvPr id="30" name="Text Placeholder 18">
            <a:extLst>
              <a:ext uri="{FF2B5EF4-FFF2-40B4-BE49-F238E27FC236}">
                <a16:creationId xmlns:a16="http://schemas.microsoft.com/office/drawing/2014/main" id="{9B01F764-96A8-41F9-891A-BFCB440C3686}"/>
              </a:ext>
            </a:extLst>
          </p:cNvPr>
          <p:cNvSpPr>
            <a:spLocks noGrp="1"/>
          </p:cNvSpPr>
          <p:nvPr>
            <p:ph type="body" sz="quarter" idx="25" hasCustomPrompt="1"/>
          </p:nvPr>
        </p:nvSpPr>
        <p:spPr>
          <a:xfrm>
            <a:off x="5794376" y="2175320"/>
            <a:ext cx="2054218" cy="447675"/>
          </a:xfrm>
        </p:spPr>
        <p:txBody>
          <a:bodyPr/>
          <a:lstStyle>
            <a:lvl1pPr marL="0" indent="0" algn="l">
              <a:buNone/>
              <a:defRPr sz="1200" b="0" i="1">
                <a:solidFill>
                  <a:schemeClr val="accent1"/>
                </a:solidFill>
              </a:defRPr>
            </a:lvl1pPr>
          </a:lstStyle>
          <a:p>
            <a:pPr lvl="0"/>
            <a:r>
              <a:rPr lang="en-US"/>
              <a:t>Project Role</a:t>
            </a:r>
          </a:p>
        </p:txBody>
      </p:sp>
      <p:sp>
        <p:nvSpPr>
          <p:cNvPr id="31" name="Text Placeholder 9">
            <a:extLst>
              <a:ext uri="{FF2B5EF4-FFF2-40B4-BE49-F238E27FC236}">
                <a16:creationId xmlns:a16="http://schemas.microsoft.com/office/drawing/2014/main" id="{B05AC8DB-EDE3-4991-860F-F599B7628032}"/>
              </a:ext>
            </a:extLst>
          </p:cNvPr>
          <p:cNvSpPr>
            <a:spLocks noGrp="1"/>
          </p:cNvSpPr>
          <p:nvPr>
            <p:ph type="body" sz="quarter" idx="26" hasCustomPrompt="1"/>
          </p:nvPr>
        </p:nvSpPr>
        <p:spPr>
          <a:xfrm>
            <a:off x="4343400" y="3176787"/>
            <a:ext cx="3505200" cy="2990873"/>
          </a:xfrm>
        </p:spPr>
        <p:txBody>
          <a:bodyPr/>
          <a:lstStyle>
            <a:lvl1pPr marL="0" indent="0">
              <a:buNone/>
              <a:defRPr sz="1200">
                <a:solidFill>
                  <a:schemeClr val="tx1">
                    <a:lumMod val="75000"/>
                    <a:lumOff val="25000"/>
                  </a:schemeClr>
                </a:solidFill>
              </a:defRPr>
            </a:lvl1pPr>
          </a:lstStyle>
          <a:p>
            <a:pPr lvl="0"/>
            <a:r>
              <a:rPr lang="en-US"/>
              <a:t>Short description of the person goes here. Fill in with something interesting. </a:t>
            </a:r>
          </a:p>
        </p:txBody>
      </p:sp>
      <p:sp>
        <p:nvSpPr>
          <p:cNvPr id="33" name="Picture Placeholder 13">
            <a:extLst>
              <a:ext uri="{FF2B5EF4-FFF2-40B4-BE49-F238E27FC236}">
                <a16:creationId xmlns:a16="http://schemas.microsoft.com/office/drawing/2014/main" id="{CBE3D601-1B8E-4807-9822-71EB2228306D}"/>
              </a:ext>
            </a:extLst>
          </p:cNvPr>
          <p:cNvSpPr>
            <a:spLocks noGrp="1"/>
          </p:cNvSpPr>
          <p:nvPr>
            <p:ph type="pic" sz="quarter" idx="27"/>
          </p:nvPr>
        </p:nvSpPr>
        <p:spPr>
          <a:xfrm>
            <a:off x="8081682" y="1599058"/>
            <a:ext cx="1309964" cy="1163614"/>
          </a:xfrm>
        </p:spPr>
        <p:txBody>
          <a:bodyPr/>
          <a:lstStyle/>
          <a:p>
            <a:r>
              <a:rPr lang="en-US"/>
              <a:t>Click icon to add picture</a:t>
            </a:r>
          </a:p>
        </p:txBody>
      </p:sp>
      <p:sp>
        <p:nvSpPr>
          <p:cNvPr id="34" name="Text Placeholder 18">
            <a:extLst>
              <a:ext uri="{FF2B5EF4-FFF2-40B4-BE49-F238E27FC236}">
                <a16:creationId xmlns:a16="http://schemas.microsoft.com/office/drawing/2014/main" id="{2F6EAB45-4437-4849-A37C-083839B86575}"/>
              </a:ext>
            </a:extLst>
          </p:cNvPr>
          <p:cNvSpPr>
            <a:spLocks noGrp="1"/>
          </p:cNvSpPr>
          <p:nvPr>
            <p:ph type="body" sz="quarter" idx="28" hasCustomPrompt="1"/>
          </p:nvPr>
        </p:nvSpPr>
        <p:spPr>
          <a:xfrm>
            <a:off x="9537700" y="1603598"/>
            <a:ext cx="2054218" cy="447675"/>
          </a:xfrm>
        </p:spPr>
        <p:txBody>
          <a:bodyPr/>
          <a:lstStyle>
            <a:lvl1pPr marL="0" indent="0" algn="l">
              <a:buNone/>
              <a:defRPr sz="1200" b="1">
                <a:solidFill>
                  <a:schemeClr val="accent1"/>
                </a:solidFill>
              </a:defRPr>
            </a:lvl1pPr>
          </a:lstStyle>
          <a:p>
            <a:pPr lvl="0"/>
            <a:r>
              <a:rPr lang="en-US"/>
              <a:t>First and Last Name, credentials</a:t>
            </a:r>
          </a:p>
        </p:txBody>
      </p:sp>
      <p:sp>
        <p:nvSpPr>
          <p:cNvPr id="35" name="Text Placeholder 18">
            <a:extLst>
              <a:ext uri="{FF2B5EF4-FFF2-40B4-BE49-F238E27FC236}">
                <a16:creationId xmlns:a16="http://schemas.microsoft.com/office/drawing/2014/main" id="{2E3BBF24-5B85-414C-B231-F99CC6A6E59D}"/>
              </a:ext>
            </a:extLst>
          </p:cNvPr>
          <p:cNvSpPr>
            <a:spLocks noGrp="1"/>
          </p:cNvSpPr>
          <p:nvPr>
            <p:ph type="body" sz="quarter" idx="29" hasCustomPrompt="1"/>
          </p:nvPr>
        </p:nvSpPr>
        <p:spPr>
          <a:xfrm>
            <a:off x="9528175" y="2161255"/>
            <a:ext cx="2054218" cy="447675"/>
          </a:xfrm>
        </p:spPr>
        <p:txBody>
          <a:bodyPr/>
          <a:lstStyle>
            <a:lvl1pPr marL="0" indent="0" algn="l">
              <a:buNone/>
              <a:defRPr sz="1200" b="0" i="1">
                <a:solidFill>
                  <a:schemeClr val="accent1"/>
                </a:solidFill>
              </a:defRPr>
            </a:lvl1pPr>
          </a:lstStyle>
          <a:p>
            <a:pPr lvl="0"/>
            <a:r>
              <a:rPr lang="en-US"/>
              <a:t>Project Role</a:t>
            </a:r>
          </a:p>
        </p:txBody>
      </p:sp>
      <p:sp>
        <p:nvSpPr>
          <p:cNvPr id="36" name="Text Placeholder 9">
            <a:extLst>
              <a:ext uri="{FF2B5EF4-FFF2-40B4-BE49-F238E27FC236}">
                <a16:creationId xmlns:a16="http://schemas.microsoft.com/office/drawing/2014/main" id="{A316FAE1-15FE-41A2-B8F3-3A509AE67565}"/>
              </a:ext>
            </a:extLst>
          </p:cNvPr>
          <p:cNvSpPr>
            <a:spLocks noGrp="1"/>
          </p:cNvSpPr>
          <p:nvPr>
            <p:ph type="body" sz="quarter" idx="30" hasCustomPrompt="1"/>
          </p:nvPr>
        </p:nvSpPr>
        <p:spPr>
          <a:xfrm>
            <a:off x="8077199" y="3162722"/>
            <a:ext cx="3505200" cy="2990873"/>
          </a:xfrm>
        </p:spPr>
        <p:txBody>
          <a:bodyPr/>
          <a:lstStyle>
            <a:lvl1pPr marL="0" indent="0">
              <a:buNone/>
              <a:defRPr sz="1200">
                <a:solidFill>
                  <a:schemeClr val="tx1">
                    <a:lumMod val="75000"/>
                    <a:lumOff val="25000"/>
                  </a:schemeClr>
                </a:solidFill>
              </a:defRPr>
            </a:lvl1pPr>
          </a:lstStyle>
          <a:p>
            <a:pPr lvl="0"/>
            <a:r>
              <a:rPr lang="en-US"/>
              <a:t>Short description of the person goes here. Fill in with something interesting. </a:t>
            </a:r>
          </a:p>
        </p:txBody>
      </p:sp>
      <p:sp>
        <p:nvSpPr>
          <p:cNvPr id="37" name="Text Placeholder 8">
            <a:extLst>
              <a:ext uri="{FF2B5EF4-FFF2-40B4-BE49-F238E27FC236}">
                <a16:creationId xmlns:a16="http://schemas.microsoft.com/office/drawing/2014/main" id="{E7415A16-7326-459C-B4BE-7831406A8728}"/>
              </a:ext>
            </a:extLst>
          </p:cNvPr>
          <p:cNvSpPr>
            <a:spLocks noGrp="1"/>
          </p:cNvSpPr>
          <p:nvPr>
            <p:ph type="body" sz="quarter" idx="12" hasCustomPrompt="1"/>
          </p:nvPr>
        </p:nvSpPr>
        <p:spPr>
          <a:xfrm>
            <a:off x="626836" y="908050"/>
            <a:ext cx="8166100" cy="292100"/>
          </a:xfrm>
        </p:spPr>
        <p:txBody>
          <a:bodyPr>
            <a:noAutofit/>
          </a:bodyPr>
          <a:lstStyle>
            <a:lvl1pPr marL="0" indent="0">
              <a:buNone/>
              <a:defRPr sz="1200" b="1">
                <a:solidFill>
                  <a:schemeClr val="accent1"/>
                </a:solidFill>
              </a:defRPr>
            </a:lvl1pPr>
          </a:lstStyle>
          <a:p>
            <a:pPr lvl="0"/>
            <a:r>
              <a:rPr lang="en-US" sz="1200" b="1"/>
              <a:t>If you need a subhead, put it here</a:t>
            </a:r>
            <a:endParaRPr lang="en-US"/>
          </a:p>
        </p:txBody>
      </p:sp>
    </p:spTree>
    <p:extLst>
      <p:ext uri="{BB962C8B-B14F-4D97-AF65-F5344CB8AC3E}">
        <p14:creationId xmlns:p14="http://schemas.microsoft.com/office/powerpoint/2010/main" val="163999751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4 Person Blurb">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ECF0832-9B0A-4EF5-8432-7800EF1DA9A7}"/>
              </a:ext>
            </a:extLst>
          </p:cNvPr>
          <p:cNvSpPr/>
          <p:nvPr userDrawn="1"/>
        </p:nvSpPr>
        <p:spPr>
          <a:xfrm>
            <a:off x="0" y="6572250"/>
            <a:ext cx="12192000" cy="285750"/>
          </a:xfrm>
          <a:prstGeom prst="rect">
            <a:avLst/>
          </a:prstGeom>
          <a:solidFill>
            <a:srgbClr val="39517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pic>
        <p:nvPicPr>
          <p:cNvPr id="5" name="Picture 4">
            <a:extLst>
              <a:ext uri="{FF2B5EF4-FFF2-40B4-BE49-F238E27FC236}">
                <a16:creationId xmlns:a16="http://schemas.microsoft.com/office/drawing/2014/main" id="{1F653DF7-602B-4B1B-984D-C2E09944101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97397" y="6622018"/>
            <a:ext cx="632759" cy="210321"/>
          </a:xfrm>
          <a:prstGeom prst="rect">
            <a:avLst/>
          </a:prstGeom>
        </p:spPr>
      </p:pic>
      <p:sp>
        <p:nvSpPr>
          <p:cNvPr id="2" name="Title 1">
            <a:extLst>
              <a:ext uri="{FF2B5EF4-FFF2-40B4-BE49-F238E27FC236}">
                <a16:creationId xmlns:a16="http://schemas.microsoft.com/office/drawing/2014/main" id="{405C89ED-E477-4867-AA2E-4284718699EC}"/>
              </a:ext>
            </a:extLst>
          </p:cNvPr>
          <p:cNvSpPr>
            <a:spLocks noGrp="1"/>
          </p:cNvSpPr>
          <p:nvPr>
            <p:ph type="title" hasCustomPrompt="1"/>
          </p:nvPr>
        </p:nvSpPr>
        <p:spPr/>
        <p:txBody>
          <a:bodyPr/>
          <a:lstStyle>
            <a:lvl1pPr>
              <a:defRPr/>
            </a:lvl1pPr>
          </a:lstStyle>
          <a:p>
            <a:r>
              <a:rPr lang="en-US"/>
              <a:t>Four-Person Blurb</a:t>
            </a:r>
          </a:p>
        </p:txBody>
      </p:sp>
      <p:sp>
        <p:nvSpPr>
          <p:cNvPr id="3" name="Slide Number Placeholder 2">
            <a:extLst>
              <a:ext uri="{FF2B5EF4-FFF2-40B4-BE49-F238E27FC236}">
                <a16:creationId xmlns:a16="http://schemas.microsoft.com/office/drawing/2014/main" id="{3B61DDCE-097E-45A4-8811-85D1479A3D52}"/>
              </a:ext>
            </a:extLst>
          </p:cNvPr>
          <p:cNvSpPr>
            <a:spLocks noGrp="1"/>
          </p:cNvSpPr>
          <p:nvPr>
            <p:ph type="sldNum" sz="quarter" idx="10"/>
          </p:nvPr>
        </p:nvSpPr>
        <p:spPr/>
        <p:txBody>
          <a:bodyPr/>
          <a:lstStyle/>
          <a:p>
            <a:fld id="{ABF72756-0213-4A1F-BBDA-2E3072667FD8}" type="slidenum">
              <a:rPr lang="en-US" smtClean="0"/>
              <a:pPr/>
              <a:t>‹#›</a:t>
            </a:fld>
            <a:endParaRPr lang="en-US"/>
          </a:p>
        </p:txBody>
      </p:sp>
      <p:cxnSp>
        <p:nvCxnSpPr>
          <p:cNvPr id="12" name="Straight Connector 11">
            <a:extLst>
              <a:ext uri="{FF2B5EF4-FFF2-40B4-BE49-F238E27FC236}">
                <a16:creationId xmlns:a16="http://schemas.microsoft.com/office/drawing/2014/main" id="{AF8608B4-B2F2-4B40-A3AC-C1094B576BDA}"/>
              </a:ext>
            </a:extLst>
          </p:cNvPr>
          <p:cNvCxnSpPr/>
          <p:nvPr userDrawn="1"/>
        </p:nvCxnSpPr>
        <p:spPr>
          <a:xfrm>
            <a:off x="3276600" y="1589088"/>
            <a:ext cx="0" cy="4583112"/>
          </a:xfrm>
          <a:prstGeom prst="line">
            <a:avLst/>
          </a:prstGeom>
          <a:ln w="12700">
            <a:solidFill>
              <a:schemeClr val="accent6"/>
            </a:solidFill>
          </a:ln>
          <a:effectLst/>
        </p:spPr>
        <p:style>
          <a:lnRef idx="2">
            <a:schemeClr val="accent1"/>
          </a:lnRef>
          <a:fillRef idx="0">
            <a:schemeClr val="accent1"/>
          </a:fillRef>
          <a:effectRef idx="1">
            <a:schemeClr val="accent1"/>
          </a:effectRef>
          <a:fontRef idx="minor">
            <a:schemeClr val="tx1"/>
          </a:fontRef>
        </p:style>
      </p:cxnSp>
      <p:sp>
        <p:nvSpPr>
          <p:cNvPr id="14" name="Picture Placeholder 13">
            <a:extLst>
              <a:ext uri="{FF2B5EF4-FFF2-40B4-BE49-F238E27FC236}">
                <a16:creationId xmlns:a16="http://schemas.microsoft.com/office/drawing/2014/main" id="{F2292C81-58BA-4644-B015-9C017CCBA60D}"/>
              </a:ext>
            </a:extLst>
          </p:cNvPr>
          <p:cNvSpPr>
            <a:spLocks noGrp="1"/>
          </p:cNvSpPr>
          <p:nvPr>
            <p:ph type="pic" sz="quarter" idx="13"/>
          </p:nvPr>
        </p:nvSpPr>
        <p:spPr>
          <a:xfrm>
            <a:off x="614083" y="1617663"/>
            <a:ext cx="1309964" cy="1163614"/>
          </a:xfrm>
        </p:spPr>
        <p:txBody>
          <a:bodyPr/>
          <a:lstStyle/>
          <a:p>
            <a:r>
              <a:rPr lang="en-US"/>
              <a:t>Click icon to add picture</a:t>
            </a:r>
          </a:p>
        </p:txBody>
      </p:sp>
      <p:sp>
        <p:nvSpPr>
          <p:cNvPr id="20" name="Text Placeholder 18">
            <a:extLst>
              <a:ext uri="{FF2B5EF4-FFF2-40B4-BE49-F238E27FC236}">
                <a16:creationId xmlns:a16="http://schemas.microsoft.com/office/drawing/2014/main" id="{2B6542A5-8790-4EE3-A4B8-13CEC20F8806}"/>
              </a:ext>
            </a:extLst>
          </p:cNvPr>
          <p:cNvSpPr>
            <a:spLocks noGrp="1"/>
          </p:cNvSpPr>
          <p:nvPr>
            <p:ph type="body" sz="quarter" idx="20" hasCustomPrompt="1"/>
          </p:nvPr>
        </p:nvSpPr>
        <p:spPr>
          <a:xfrm>
            <a:off x="630011" y="2852719"/>
            <a:ext cx="2054218" cy="447675"/>
          </a:xfrm>
        </p:spPr>
        <p:txBody>
          <a:bodyPr/>
          <a:lstStyle>
            <a:lvl1pPr marL="0" indent="0" algn="l">
              <a:buNone/>
              <a:defRPr sz="1200" b="1">
                <a:solidFill>
                  <a:schemeClr val="accent1"/>
                </a:solidFill>
              </a:defRPr>
            </a:lvl1pPr>
          </a:lstStyle>
          <a:p>
            <a:pPr lvl="0"/>
            <a:r>
              <a:rPr lang="en-US"/>
              <a:t>First and Last Name, credentials</a:t>
            </a:r>
          </a:p>
        </p:txBody>
      </p:sp>
      <p:sp>
        <p:nvSpPr>
          <p:cNvPr id="21" name="Text Placeholder 18">
            <a:extLst>
              <a:ext uri="{FF2B5EF4-FFF2-40B4-BE49-F238E27FC236}">
                <a16:creationId xmlns:a16="http://schemas.microsoft.com/office/drawing/2014/main" id="{C5867112-D0B4-4C6C-8702-7E6A33C84F5E}"/>
              </a:ext>
            </a:extLst>
          </p:cNvPr>
          <p:cNvSpPr>
            <a:spLocks noGrp="1"/>
          </p:cNvSpPr>
          <p:nvPr>
            <p:ph type="body" sz="quarter" idx="21" hasCustomPrompt="1"/>
          </p:nvPr>
        </p:nvSpPr>
        <p:spPr>
          <a:xfrm>
            <a:off x="620486" y="3410376"/>
            <a:ext cx="2054218" cy="447675"/>
          </a:xfrm>
        </p:spPr>
        <p:txBody>
          <a:bodyPr/>
          <a:lstStyle>
            <a:lvl1pPr marL="0" indent="0" algn="l">
              <a:buNone/>
              <a:defRPr sz="1200" b="0" i="1">
                <a:solidFill>
                  <a:schemeClr val="accent1"/>
                </a:solidFill>
              </a:defRPr>
            </a:lvl1pPr>
          </a:lstStyle>
          <a:p>
            <a:pPr lvl="0"/>
            <a:r>
              <a:rPr lang="en-US"/>
              <a:t>Project Role</a:t>
            </a:r>
          </a:p>
        </p:txBody>
      </p:sp>
      <p:sp>
        <p:nvSpPr>
          <p:cNvPr id="10" name="Text Placeholder 9">
            <a:extLst>
              <a:ext uri="{FF2B5EF4-FFF2-40B4-BE49-F238E27FC236}">
                <a16:creationId xmlns:a16="http://schemas.microsoft.com/office/drawing/2014/main" id="{1AD9D868-0F7F-4F88-AF09-E04AB926C5B9}"/>
              </a:ext>
            </a:extLst>
          </p:cNvPr>
          <p:cNvSpPr>
            <a:spLocks noGrp="1"/>
          </p:cNvSpPr>
          <p:nvPr>
            <p:ph type="body" sz="quarter" idx="22" hasCustomPrompt="1"/>
          </p:nvPr>
        </p:nvSpPr>
        <p:spPr>
          <a:xfrm>
            <a:off x="609600" y="4076724"/>
            <a:ext cx="2552700" cy="2095476"/>
          </a:xfrm>
        </p:spPr>
        <p:txBody>
          <a:bodyPr/>
          <a:lstStyle>
            <a:lvl1pPr marL="0" indent="0">
              <a:buNone/>
              <a:defRPr sz="1200">
                <a:solidFill>
                  <a:schemeClr val="tx1">
                    <a:lumMod val="75000"/>
                    <a:lumOff val="25000"/>
                  </a:schemeClr>
                </a:solidFill>
              </a:defRPr>
            </a:lvl1pPr>
          </a:lstStyle>
          <a:p>
            <a:pPr lvl="0"/>
            <a:r>
              <a:rPr lang="en-US"/>
              <a:t>Short description of the person goes here. Fill in with something interesting. </a:t>
            </a:r>
          </a:p>
        </p:txBody>
      </p:sp>
      <p:cxnSp>
        <p:nvCxnSpPr>
          <p:cNvPr id="22" name="Straight Connector 21">
            <a:extLst>
              <a:ext uri="{FF2B5EF4-FFF2-40B4-BE49-F238E27FC236}">
                <a16:creationId xmlns:a16="http://schemas.microsoft.com/office/drawing/2014/main" id="{8042668D-BAA0-4576-83E0-FEB5DD711288}"/>
              </a:ext>
            </a:extLst>
          </p:cNvPr>
          <p:cNvCxnSpPr/>
          <p:nvPr userDrawn="1"/>
        </p:nvCxnSpPr>
        <p:spPr>
          <a:xfrm>
            <a:off x="6096001" y="1589088"/>
            <a:ext cx="0" cy="4583112"/>
          </a:xfrm>
          <a:prstGeom prst="line">
            <a:avLst/>
          </a:prstGeom>
          <a:ln w="12700">
            <a:solidFill>
              <a:schemeClr val="accent6"/>
            </a:solidFill>
          </a:ln>
          <a:effectLst/>
        </p:spPr>
        <p:style>
          <a:lnRef idx="2">
            <a:schemeClr val="accent1"/>
          </a:lnRef>
          <a:fillRef idx="0">
            <a:schemeClr val="accent1"/>
          </a:fillRef>
          <a:effectRef idx="1">
            <a:schemeClr val="accent1"/>
          </a:effectRef>
          <a:fontRef idx="minor">
            <a:schemeClr val="tx1"/>
          </a:fontRef>
        </p:style>
      </p:cxnSp>
      <p:sp>
        <p:nvSpPr>
          <p:cNvPr id="23" name="Picture Placeholder 13">
            <a:extLst>
              <a:ext uri="{FF2B5EF4-FFF2-40B4-BE49-F238E27FC236}">
                <a16:creationId xmlns:a16="http://schemas.microsoft.com/office/drawing/2014/main" id="{553E8A8A-F916-4713-B403-C77AEAFE6266}"/>
              </a:ext>
            </a:extLst>
          </p:cNvPr>
          <p:cNvSpPr>
            <a:spLocks noGrp="1"/>
          </p:cNvSpPr>
          <p:nvPr>
            <p:ph type="pic" sz="quarter" idx="23"/>
          </p:nvPr>
        </p:nvSpPr>
        <p:spPr>
          <a:xfrm>
            <a:off x="3395384" y="1617663"/>
            <a:ext cx="1309964" cy="1163614"/>
          </a:xfrm>
        </p:spPr>
        <p:txBody>
          <a:bodyPr/>
          <a:lstStyle/>
          <a:p>
            <a:r>
              <a:rPr lang="en-US"/>
              <a:t>Click icon to add picture</a:t>
            </a:r>
          </a:p>
        </p:txBody>
      </p:sp>
      <p:sp>
        <p:nvSpPr>
          <p:cNvPr id="24" name="Text Placeholder 18">
            <a:extLst>
              <a:ext uri="{FF2B5EF4-FFF2-40B4-BE49-F238E27FC236}">
                <a16:creationId xmlns:a16="http://schemas.microsoft.com/office/drawing/2014/main" id="{549AEAA8-671F-4393-89A7-BC5821D4621C}"/>
              </a:ext>
            </a:extLst>
          </p:cNvPr>
          <p:cNvSpPr>
            <a:spLocks noGrp="1"/>
          </p:cNvSpPr>
          <p:nvPr>
            <p:ph type="body" sz="quarter" idx="24" hasCustomPrompt="1"/>
          </p:nvPr>
        </p:nvSpPr>
        <p:spPr>
          <a:xfrm>
            <a:off x="3411312" y="2852719"/>
            <a:ext cx="2054218" cy="447675"/>
          </a:xfrm>
        </p:spPr>
        <p:txBody>
          <a:bodyPr/>
          <a:lstStyle>
            <a:lvl1pPr marL="0" indent="0" algn="l">
              <a:buNone/>
              <a:defRPr sz="1200" b="1">
                <a:solidFill>
                  <a:schemeClr val="accent1"/>
                </a:solidFill>
              </a:defRPr>
            </a:lvl1pPr>
          </a:lstStyle>
          <a:p>
            <a:pPr lvl="0"/>
            <a:r>
              <a:rPr lang="en-US"/>
              <a:t>First and Last Name, credentials</a:t>
            </a:r>
          </a:p>
        </p:txBody>
      </p:sp>
      <p:sp>
        <p:nvSpPr>
          <p:cNvPr id="25" name="Text Placeholder 18">
            <a:extLst>
              <a:ext uri="{FF2B5EF4-FFF2-40B4-BE49-F238E27FC236}">
                <a16:creationId xmlns:a16="http://schemas.microsoft.com/office/drawing/2014/main" id="{E005E835-27EF-4432-880D-39AE1EC1045E}"/>
              </a:ext>
            </a:extLst>
          </p:cNvPr>
          <p:cNvSpPr>
            <a:spLocks noGrp="1"/>
          </p:cNvSpPr>
          <p:nvPr>
            <p:ph type="body" sz="quarter" idx="25" hasCustomPrompt="1"/>
          </p:nvPr>
        </p:nvSpPr>
        <p:spPr>
          <a:xfrm>
            <a:off x="3401787" y="3410376"/>
            <a:ext cx="2054218" cy="447675"/>
          </a:xfrm>
        </p:spPr>
        <p:txBody>
          <a:bodyPr/>
          <a:lstStyle>
            <a:lvl1pPr marL="0" indent="0" algn="l">
              <a:buNone/>
              <a:defRPr sz="1200" b="0" i="1">
                <a:solidFill>
                  <a:schemeClr val="accent1"/>
                </a:solidFill>
              </a:defRPr>
            </a:lvl1pPr>
          </a:lstStyle>
          <a:p>
            <a:pPr lvl="0"/>
            <a:r>
              <a:rPr lang="en-US"/>
              <a:t>Project Role</a:t>
            </a:r>
          </a:p>
        </p:txBody>
      </p:sp>
      <p:sp>
        <p:nvSpPr>
          <p:cNvPr id="26" name="Text Placeholder 9">
            <a:extLst>
              <a:ext uri="{FF2B5EF4-FFF2-40B4-BE49-F238E27FC236}">
                <a16:creationId xmlns:a16="http://schemas.microsoft.com/office/drawing/2014/main" id="{FDB16355-190D-412F-80E1-28C3B71A84D6}"/>
              </a:ext>
            </a:extLst>
          </p:cNvPr>
          <p:cNvSpPr>
            <a:spLocks noGrp="1"/>
          </p:cNvSpPr>
          <p:nvPr>
            <p:ph type="body" sz="quarter" idx="26" hasCustomPrompt="1"/>
          </p:nvPr>
        </p:nvSpPr>
        <p:spPr>
          <a:xfrm>
            <a:off x="3390901" y="4076724"/>
            <a:ext cx="2552700" cy="2095476"/>
          </a:xfrm>
        </p:spPr>
        <p:txBody>
          <a:bodyPr/>
          <a:lstStyle>
            <a:lvl1pPr marL="0" indent="0">
              <a:buNone/>
              <a:defRPr sz="1200">
                <a:solidFill>
                  <a:schemeClr val="tx1">
                    <a:lumMod val="75000"/>
                    <a:lumOff val="25000"/>
                  </a:schemeClr>
                </a:solidFill>
              </a:defRPr>
            </a:lvl1pPr>
          </a:lstStyle>
          <a:p>
            <a:pPr lvl="0"/>
            <a:r>
              <a:rPr lang="en-US"/>
              <a:t>Short description of the person goes here. Fill in with something interesting. </a:t>
            </a:r>
          </a:p>
        </p:txBody>
      </p:sp>
      <p:cxnSp>
        <p:nvCxnSpPr>
          <p:cNvPr id="32" name="Straight Connector 31">
            <a:extLst>
              <a:ext uri="{FF2B5EF4-FFF2-40B4-BE49-F238E27FC236}">
                <a16:creationId xmlns:a16="http://schemas.microsoft.com/office/drawing/2014/main" id="{7A9AFF1D-0699-48FB-9D22-65D813E52B41}"/>
              </a:ext>
            </a:extLst>
          </p:cNvPr>
          <p:cNvCxnSpPr/>
          <p:nvPr userDrawn="1"/>
        </p:nvCxnSpPr>
        <p:spPr>
          <a:xfrm>
            <a:off x="8886825" y="1588271"/>
            <a:ext cx="0" cy="4583112"/>
          </a:xfrm>
          <a:prstGeom prst="line">
            <a:avLst/>
          </a:prstGeom>
          <a:ln w="12700">
            <a:solidFill>
              <a:schemeClr val="accent6"/>
            </a:solidFill>
          </a:ln>
          <a:effectLst/>
        </p:spPr>
        <p:style>
          <a:lnRef idx="2">
            <a:schemeClr val="accent1"/>
          </a:lnRef>
          <a:fillRef idx="0">
            <a:schemeClr val="accent1"/>
          </a:fillRef>
          <a:effectRef idx="1">
            <a:schemeClr val="accent1"/>
          </a:effectRef>
          <a:fontRef idx="minor">
            <a:schemeClr val="tx1"/>
          </a:fontRef>
        </p:style>
      </p:cxnSp>
      <p:sp>
        <p:nvSpPr>
          <p:cNvPr id="37" name="Picture Placeholder 13">
            <a:extLst>
              <a:ext uri="{FF2B5EF4-FFF2-40B4-BE49-F238E27FC236}">
                <a16:creationId xmlns:a16="http://schemas.microsoft.com/office/drawing/2014/main" id="{14E70617-2B54-47DB-B219-336AE3E2CBB8}"/>
              </a:ext>
            </a:extLst>
          </p:cNvPr>
          <p:cNvSpPr>
            <a:spLocks noGrp="1"/>
          </p:cNvSpPr>
          <p:nvPr>
            <p:ph type="pic" sz="quarter" idx="27"/>
          </p:nvPr>
        </p:nvSpPr>
        <p:spPr>
          <a:xfrm>
            <a:off x="6214783" y="1616846"/>
            <a:ext cx="1309964" cy="1163614"/>
          </a:xfrm>
        </p:spPr>
        <p:txBody>
          <a:bodyPr/>
          <a:lstStyle/>
          <a:p>
            <a:r>
              <a:rPr lang="en-US"/>
              <a:t>Click icon to add picture</a:t>
            </a:r>
          </a:p>
        </p:txBody>
      </p:sp>
      <p:sp>
        <p:nvSpPr>
          <p:cNvPr id="38" name="Text Placeholder 18">
            <a:extLst>
              <a:ext uri="{FF2B5EF4-FFF2-40B4-BE49-F238E27FC236}">
                <a16:creationId xmlns:a16="http://schemas.microsoft.com/office/drawing/2014/main" id="{3733D36B-CE21-4DB3-B39D-AB6060BD475F}"/>
              </a:ext>
            </a:extLst>
          </p:cNvPr>
          <p:cNvSpPr>
            <a:spLocks noGrp="1"/>
          </p:cNvSpPr>
          <p:nvPr>
            <p:ph type="body" sz="quarter" idx="28" hasCustomPrompt="1"/>
          </p:nvPr>
        </p:nvSpPr>
        <p:spPr>
          <a:xfrm>
            <a:off x="6230711" y="2851902"/>
            <a:ext cx="2054218" cy="447675"/>
          </a:xfrm>
        </p:spPr>
        <p:txBody>
          <a:bodyPr/>
          <a:lstStyle>
            <a:lvl1pPr marL="0" indent="0" algn="l">
              <a:buNone/>
              <a:defRPr sz="1200" b="1">
                <a:solidFill>
                  <a:schemeClr val="accent1"/>
                </a:solidFill>
              </a:defRPr>
            </a:lvl1pPr>
          </a:lstStyle>
          <a:p>
            <a:pPr lvl="0"/>
            <a:r>
              <a:rPr lang="en-US"/>
              <a:t>First and Last Name, credentials</a:t>
            </a:r>
          </a:p>
        </p:txBody>
      </p:sp>
      <p:sp>
        <p:nvSpPr>
          <p:cNvPr id="39" name="Text Placeholder 18">
            <a:extLst>
              <a:ext uri="{FF2B5EF4-FFF2-40B4-BE49-F238E27FC236}">
                <a16:creationId xmlns:a16="http://schemas.microsoft.com/office/drawing/2014/main" id="{5D98C9CA-274B-4597-B889-2A421DECFF6C}"/>
              </a:ext>
            </a:extLst>
          </p:cNvPr>
          <p:cNvSpPr>
            <a:spLocks noGrp="1"/>
          </p:cNvSpPr>
          <p:nvPr>
            <p:ph type="body" sz="quarter" idx="29" hasCustomPrompt="1"/>
          </p:nvPr>
        </p:nvSpPr>
        <p:spPr>
          <a:xfrm>
            <a:off x="6221186" y="3409559"/>
            <a:ext cx="2054218" cy="447675"/>
          </a:xfrm>
        </p:spPr>
        <p:txBody>
          <a:bodyPr/>
          <a:lstStyle>
            <a:lvl1pPr marL="0" indent="0" algn="l">
              <a:buNone/>
              <a:defRPr sz="1200" b="0" i="1">
                <a:solidFill>
                  <a:schemeClr val="accent1"/>
                </a:solidFill>
              </a:defRPr>
            </a:lvl1pPr>
          </a:lstStyle>
          <a:p>
            <a:pPr lvl="0"/>
            <a:r>
              <a:rPr lang="en-US"/>
              <a:t>Project Role</a:t>
            </a:r>
          </a:p>
        </p:txBody>
      </p:sp>
      <p:sp>
        <p:nvSpPr>
          <p:cNvPr id="40" name="Text Placeholder 9">
            <a:extLst>
              <a:ext uri="{FF2B5EF4-FFF2-40B4-BE49-F238E27FC236}">
                <a16:creationId xmlns:a16="http://schemas.microsoft.com/office/drawing/2014/main" id="{5B2008F1-0720-43F9-B45C-BC1F54EE8EF2}"/>
              </a:ext>
            </a:extLst>
          </p:cNvPr>
          <p:cNvSpPr>
            <a:spLocks noGrp="1"/>
          </p:cNvSpPr>
          <p:nvPr>
            <p:ph type="body" sz="quarter" idx="30" hasCustomPrompt="1"/>
          </p:nvPr>
        </p:nvSpPr>
        <p:spPr>
          <a:xfrm>
            <a:off x="6210300" y="4075907"/>
            <a:ext cx="2552700" cy="2095476"/>
          </a:xfrm>
        </p:spPr>
        <p:txBody>
          <a:bodyPr/>
          <a:lstStyle>
            <a:lvl1pPr marL="0" indent="0">
              <a:buNone/>
              <a:defRPr sz="1200">
                <a:solidFill>
                  <a:schemeClr val="tx1">
                    <a:lumMod val="75000"/>
                    <a:lumOff val="25000"/>
                  </a:schemeClr>
                </a:solidFill>
              </a:defRPr>
            </a:lvl1pPr>
          </a:lstStyle>
          <a:p>
            <a:pPr lvl="0"/>
            <a:r>
              <a:rPr lang="en-US"/>
              <a:t>Short description of the person goes here. Fill in with something interesting. </a:t>
            </a:r>
          </a:p>
        </p:txBody>
      </p:sp>
      <p:sp>
        <p:nvSpPr>
          <p:cNvPr id="42" name="Picture Placeholder 13">
            <a:extLst>
              <a:ext uri="{FF2B5EF4-FFF2-40B4-BE49-F238E27FC236}">
                <a16:creationId xmlns:a16="http://schemas.microsoft.com/office/drawing/2014/main" id="{23FEA091-6311-4D8F-9894-98F22897E4F1}"/>
              </a:ext>
            </a:extLst>
          </p:cNvPr>
          <p:cNvSpPr>
            <a:spLocks noGrp="1"/>
          </p:cNvSpPr>
          <p:nvPr>
            <p:ph type="pic" sz="quarter" idx="31"/>
          </p:nvPr>
        </p:nvSpPr>
        <p:spPr>
          <a:xfrm>
            <a:off x="9034184" y="1616846"/>
            <a:ext cx="1309964" cy="1163614"/>
          </a:xfrm>
        </p:spPr>
        <p:txBody>
          <a:bodyPr/>
          <a:lstStyle/>
          <a:p>
            <a:r>
              <a:rPr lang="en-US"/>
              <a:t>Click icon to add picture</a:t>
            </a:r>
          </a:p>
        </p:txBody>
      </p:sp>
      <p:sp>
        <p:nvSpPr>
          <p:cNvPr id="43" name="Text Placeholder 18">
            <a:extLst>
              <a:ext uri="{FF2B5EF4-FFF2-40B4-BE49-F238E27FC236}">
                <a16:creationId xmlns:a16="http://schemas.microsoft.com/office/drawing/2014/main" id="{F8F8FD67-7E51-43E3-8306-ECF0EECA1260}"/>
              </a:ext>
            </a:extLst>
          </p:cNvPr>
          <p:cNvSpPr>
            <a:spLocks noGrp="1"/>
          </p:cNvSpPr>
          <p:nvPr>
            <p:ph type="body" sz="quarter" idx="32" hasCustomPrompt="1"/>
          </p:nvPr>
        </p:nvSpPr>
        <p:spPr>
          <a:xfrm>
            <a:off x="9050112" y="2851902"/>
            <a:ext cx="2054218" cy="447675"/>
          </a:xfrm>
        </p:spPr>
        <p:txBody>
          <a:bodyPr/>
          <a:lstStyle>
            <a:lvl1pPr marL="0" indent="0" algn="l">
              <a:buNone/>
              <a:defRPr sz="1200" b="1">
                <a:solidFill>
                  <a:schemeClr val="accent1"/>
                </a:solidFill>
              </a:defRPr>
            </a:lvl1pPr>
          </a:lstStyle>
          <a:p>
            <a:pPr lvl="0"/>
            <a:r>
              <a:rPr lang="en-US"/>
              <a:t>First and Last Name, credentials</a:t>
            </a:r>
          </a:p>
        </p:txBody>
      </p:sp>
      <p:sp>
        <p:nvSpPr>
          <p:cNvPr id="44" name="Text Placeholder 18">
            <a:extLst>
              <a:ext uri="{FF2B5EF4-FFF2-40B4-BE49-F238E27FC236}">
                <a16:creationId xmlns:a16="http://schemas.microsoft.com/office/drawing/2014/main" id="{734D1239-DAAB-4BFD-BDBF-43212FAF49B6}"/>
              </a:ext>
            </a:extLst>
          </p:cNvPr>
          <p:cNvSpPr>
            <a:spLocks noGrp="1"/>
          </p:cNvSpPr>
          <p:nvPr>
            <p:ph type="body" sz="quarter" idx="33" hasCustomPrompt="1"/>
          </p:nvPr>
        </p:nvSpPr>
        <p:spPr>
          <a:xfrm>
            <a:off x="9040587" y="3409559"/>
            <a:ext cx="2054218" cy="447675"/>
          </a:xfrm>
        </p:spPr>
        <p:txBody>
          <a:bodyPr/>
          <a:lstStyle>
            <a:lvl1pPr marL="0" indent="0" algn="l">
              <a:buNone/>
              <a:defRPr sz="1200" b="0" i="1">
                <a:solidFill>
                  <a:schemeClr val="accent1"/>
                </a:solidFill>
              </a:defRPr>
            </a:lvl1pPr>
          </a:lstStyle>
          <a:p>
            <a:pPr lvl="0"/>
            <a:r>
              <a:rPr lang="en-US"/>
              <a:t>Project Role</a:t>
            </a:r>
          </a:p>
        </p:txBody>
      </p:sp>
      <p:sp>
        <p:nvSpPr>
          <p:cNvPr id="45" name="Text Placeholder 9">
            <a:extLst>
              <a:ext uri="{FF2B5EF4-FFF2-40B4-BE49-F238E27FC236}">
                <a16:creationId xmlns:a16="http://schemas.microsoft.com/office/drawing/2014/main" id="{4B103721-40CA-4CB2-8019-248D2CCF9486}"/>
              </a:ext>
            </a:extLst>
          </p:cNvPr>
          <p:cNvSpPr>
            <a:spLocks noGrp="1"/>
          </p:cNvSpPr>
          <p:nvPr>
            <p:ph type="body" sz="quarter" idx="34" hasCustomPrompt="1"/>
          </p:nvPr>
        </p:nvSpPr>
        <p:spPr>
          <a:xfrm>
            <a:off x="9029701" y="4075907"/>
            <a:ext cx="2552700" cy="2095476"/>
          </a:xfrm>
        </p:spPr>
        <p:txBody>
          <a:bodyPr/>
          <a:lstStyle>
            <a:lvl1pPr marL="0" indent="0">
              <a:buNone/>
              <a:defRPr sz="1200">
                <a:solidFill>
                  <a:schemeClr val="tx1">
                    <a:lumMod val="75000"/>
                    <a:lumOff val="25000"/>
                  </a:schemeClr>
                </a:solidFill>
              </a:defRPr>
            </a:lvl1pPr>
          </a:lstStyle>
          <a:p>
            <a:pPr lvl="0"/>
            <a:r>
              <a:rPr lang="en-US"/>
              <a:t>Short description of the person goes here. Fill in with something interesting. </a:t>
            </a:r>
          </a:p>
        </p:txBody>
      </p:sp>
      <p:sp>
        <p:nvSpPr>
          <p:cNvPr id="46" name="Text Placeholder 8">
            <a:extLst>
              <a:ext uri="{FF2B5EF4-FFF2-40B4-BE49-F238E27FC236}">
                <a16:creationId xmlns:a16="http://schemas.microsoft.com/office/drawing/2014/main" id="{A3601547-C70C-4421-A855-EA4F8F94DAC3}"/>
              </a:ext>
            </a:extLst>
          </p:cNvPr>
          <p:cNvSpPr>
            <a:spLocks noGrp="1"/>
          </p:cNvSpPr>
          <p:nvPr>
            <p:ph type="body" sz="quarter" idx="12" hasCustomPrompt="1"/>
          </p:nvPr>
        </p:nvSpPr>
        <p:spPr>
          <a:xfrm>
            <a:off x="626836" y="908050"/>
            <a:ext cx="8166100" cy="292100"/>
          </a:xfrm>
        </p:spPr>
        <p:txBody>
          <a:bodyPr>
            <a:noAutofit/>
          </a:bodyPr>
          <a:lstStyle>
            <a:lvl1pPr marL="0" indent="0">
              <a:buNone/>
              <a:defRPr sz="1200" b="1">
                <a:solidFill>
                  <a:schemeClr val="accent1"/>
                </a:solidFill>
              </a:defRPr>
            </a:lvl1pPr>
          </a:lstStyle>
          <a:p>
            <a:pPr lvl="0"/>
            <a:r>
              <a:rPr lang="en-US" sz="1200" b="1"/>
              <a:t>If you need a subhead, put it here</a:t>
            </a:r>
            <a:endParaRPr lang="en-US"/>
          </a:p>
        </p:txBody>
      </p:sp>
    </p:spTree>
    <p:extLst>
      <p:ext uri="{BB962C8B-B14F-4D97-AF65-F5344CB8AC3E}">
        <p14:creationId xmlns:p14="http://schemas.microsoft.com/office/powerpoint/2010/main" val="395341438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Numbered Points">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B85446D-D48E-4CEC-AB2E-BC4A918962F5}"/>
              </a:ext>
            </a:extLst>
          </p:cNvPr>
          <p:cNvSpPr/>
          <p:nvPr userDrawn="1"/>
        </p:nvSpPr>
        <p:spPr>
          <a:xfrm>
            <a:off x="0" y="6572250"/>
            <a:ext cx="12192000" cy="285750"/>
          </a:xfrm>
          <a:prstGeom prst="rect">
            <a:avLst/>
          </a:prstGeom>
          <a:solidFill>
            <a:srgbClr val="39517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pic>
        <p:nvPicPr>
          <p:cNvPr id="5" name="Picture 4">
            <a:extLst>
              <a:ext uri="{FF2B5EF4-FFF2-40B4-BE49-F238E27FC236}">
                <a16:creationId xmlns:a16="http://schemas.microsoft.com/office/drawing/2014/main" id="{BB2C40CA-0EA7-43E9-8818-ECA095DE098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97397" y="6622018"/>
            <a:ext cx="632759" cy="210321"/>
          </a:xfrm>
          <a:prstGeom prst="rect">
            <a:avLst/>
          </a:prstGeom>
        </p:spPr>
      </p:pic>
      <p:sp>
        <p:nvSpPr>
          <p:cNvPr id="2" name="Title 1">
            <a:extLst>
              <a:ext uri="{FF2B5EF4-FFF2-40B4-BE49-F238E27FC236}">
                <a16:creationId xmlns:a16="http://schemas.microsoft.com/office/drawing/2014/main" id="{B98814E9-4B96-4D1D-BC3D-1353D23D9658}"/>
              </a:ext>
            </a:extLst>
          </p:cNvPr>
          <p:cNvSpPr>
            <a:spLocks noGrp="1"/>
          </p:cNvSpPr>
          <p:nvPr>
            <p:ph type="title" hasCustomPrompt="1"/>
          </p:nvPr>
        </p:nvSpPr>
        <p:spPr/>
        <p:txBody>
          <a:bodyPr/>
          <a:lstStyle>
            <a:lvl1pPr>
              <a:defRPr/>
            </a:lvl1pPr>
          </a:lstStyle>
          <a:p>
            <a:r>
              <a:rPr lang="en-US"/>
              <a:t>Concise Title</a:t>
            </a:r>
          </a:p>
        </p:txBody>
      </p:sp>
      <p:sp>
        <p:nvSpPr>
          <p:cNvPr id="3" name="Slide Number Placeholder 2">
            <a:extLst>
              <a:ext uri="{FF2B5EF4-FFF2-40B4-BE49-F238E27FC236}">
                <a16:creationId xmlns:a16="http://schemas.microsoft.com/office/drawing/2014/main" id="{564A3965-5244-4420-ABE6-9C85DB96B970}"/>
              </a:ext>
            </a:extLst>
          </p:cNvPr>
          <p:cNvSpPr>
            <a:spLocks noGrp="1"/>
          </p:cNvSpPr>
          <p:nvPr>
            <p:ph type="sldNum" sz="quarter" idx="10"/>
          </p:nvPr>
        </p:nvSpPr>
        <p:spPr/>
        <p:txBody>
          <a:bodyPr/>
          <a:lstStyle/>
          <a:p>
            <a:fld id="{ABF72756-0213-4A1F-BBDA-2E3072667FD8}" type="slidenum">
              <a:rPr lang="en-US" smtClean="0"/>
              <a:pPr/>
              <a:t>‹#›</a:t>
            </a:fld>
            <a:endParaRPr lang="en-US"/>
          </a:p>
        </p:txBody>
      </p:sp>
      <p:sp>
        <p:nvSpPr>
          <p:cNvPr id="7" name="Text Placeholder 6">
            <a:extLst>
              <a:ext uri="{FF2B5EF4-FFF2-40B4-BE49-F238E27FC236}">
                <a16:creationId xmlns:a16="http://schemas.microsoft.com/office/drawing/2014/main" id="{2948F5AD-CBCE-4C62-A8B2-9880F1C4E32C}"/>
              </a:ext>
            </a:extLst>
          </p:cNvPr>
          <p:cNvSpPr>
            <a:spLocks noGrp="1"/>
          </p:cNvSpPr>
          <p:nvPr>
            <p:ph type="body" sz="quarter" idx="11" hasCustomPrompt="1"/>
          </p:nvPr>
        </p:nvSpPr>
        <p:spPr>
          <a:xfrm>
            <a:off x="620713" y="1600200"/>
            <a:ext cx="779462" cy="933450"/>
          </a:xfrm>
        </p:spPr>
        <p:txBody>
          <a:bodyPr anchor="ctr"/>
          <a:lstStyle>
            <a:lvl1pPr marL="0" indent="0" algn="r">
              <a:buNone/>
              <a:defRPr sz="4000">
                <a:solidFill>
                  <a:schemeClr val="tx2"/>
                </a:solidFill>
              </a:defRPr>
            </a:lvl1pPr>
          </a:lstStyle>
          <a:p>
            <a:pPr lvl="0"/>
            <a:r>
              <a:rPr lang="en-US"/>
              <a:t>1</a:t>
            </a:r>
          </a:p>
        </p:txBody>
      </p:sp>
      <p:sp>
        <p:nvSpPr>
          <p:cNvPr id="8" name="Text Placeholder 6">
            <a:extLst>
              <a:ext uri="{FF2B5EF4-FFF2-40B4-BE49-F238E27FC236}">
                <a16:creationId xmlns:a16="http://schemas.microsoft.com/office/drawing/2014/main" id="{0A225B66-64C3-4D7B-BCFE-7C266CEC1D4E}"/>
              </a:ext>
            </a:extLst>
          </p:cNvPr>
          <p:cNvSpPr>
            <a:spLocks noGrp="1"/>
          </p:cNvSpPr>
          <p:nvPr>
            <p:ph type="body" sz="quarter" idx="12" hasCustomPrompt="1"/>
          </p:nvPr>
        </p:nvSpPr>
        <p:spPr>
          <a:xfrm>
            <a:off x="1525588" y="1600200"/>
            <a:ext cx="4456112" cy="933450"/>
          </a:xfrm>
        </p:spPr>
        <p:txBody>
          <a:bodyPr anchor="ctr"/>
          <a:lstStyle>
            <a:lvl1pPr marL="0" indent="0" algn="l">
              <a:buNone/>
              <a:defRPr sz="1500" b="1">
                <a:solidFill>
                  <a:schemeClr val="accent6"/>
                </a:solidFill>
              </a:defRPr>
            </a:lvl1pPr>
          </a:lstStyle>
          <a:p>
            <a:pPr lvl="0"/>
            <a:r>
              <a:rPr lang="en-US"/>
              <a:t>Numbered points with short description</a:t>
            </a:r>
          </a:p>
        </p:txBody>
      </p:sp>
      <p:sp>
        <p:nvSpPr>
          <p:cNvPr id="9" name="Text Placeholder 6">
            <a:extLst>
              <a:ext uri="{FF2B5EF4-FFF2-40B4-BE49-F238E27FC236}">
                <a16:creationId xmlns:a16="http://schemas.microsoft.com/office/drawing/2014/main" id="{B4CE9E36-B826-40DA-BD43-17A63A7B27E8}"/>
              </a:ext>
            </a:extLst>
          </p:cNvPr>
          <p:cNvSpPr>
            <a:spLocks noGrp="1"/>
          </p:cNvSpPr>
          <p:nvPr>
            <p:ph type="body" sz="quarter" idx="13" hasCustomPrompt="1"/>
          </p:nvPr>
        </p:nvSpPr>
        <p:spPr>
          <a:xfrm>
            <a:off x="620713" y="3189565"/>
            <a:ext cx="779462" cy="933450"/>
          </a:xfrm>
        </p:spPr>
        <p:txBody>
          <a:bodyPr anchor="ctr"/>
          <a:lstStyle>
            <a:lvl1pPr marL="0" indent="0" algn="r">
              <a:buNone/>
              <a:defRPr sz="4000">
                <a:solidFill>
                  <a:schemeClr val="tx2"/>
                </a:solidFill>
              </a:defRPr>
            </a:lvl1pPr>
          </a:lstStyle>
          <a:p>
            <a:pPr lvl="0"/>
            <a:r>
              <a:rPr lang="en-US"/>
              <a:t>2</a:t>
            </a:r>
          </a:p>
        </p:txBody>
      </p:sp>
      <p:sp>
        <p:nvSpPr>
          <p:cNvPr id="10" name="Text Placeholder 6">
            <a:extLst>
              <a:ext uri="{FF2B5EF4-FFF2-40B4-BE49-F238E27FC236}">
                <a16:creationId xmlns:a16="http://schemas.microsoft.com/office/drawing/2014/main" id="{058AD0AC-F7B3-49B2-8DBF-225159ADC124}"/>
              </a:ext>
            </a:extLst>
          </p:cNvPr>
          <p:cNvSpPr>
            <a:spLocks noGrp="1"/>
          </p:cNvSpPr>
          <p:nvPr>
            <p:ph type="body" sz="quarter" idx="14" hasCustomPrompt="1"/>
          </p:nvPr>
        </p:nvSpPr>
        <p:spPr>
          <a:xfrm>
            <a:off x="1525588" y="3189565"/>
            <a:ext cx="4456112" cy="933450"/>
          </a:xfrm>
        </p:spPr>
        <p:txBody>
          <a:bodyPr anchor="ctr"/>
          <a:lstStyle>
            <a:lvl1pPr marL="0" indent="0" algn="l">
              <a:buNone/>
              <a:defRPr sz="1500" b="1">
                <a:solidFill>
                  <a:schemeClr val="accent6"/>
                </a:solidFill>
              </a:defRPr>
            </a:lvl1pPr>
          </a:lstStyle>
          <a:p>
            <a:pPr lvl="0"/>
            <a:r>
              <a:rPr lang="en-US"/>
              <a:t>Numbered points with short description</a:t>
            </a:r>
          </a:p>
        </p:txBody>
      </p:sp>
      <p:sp>
        <p:nvSpPr>
          <p:cNvPr id="11" name="Text Placeholder 6">
            <a:extLst>
              <a:ext uri="{FF2B5EF4-FFF2-40B4-BE49-F238E27FC236}">
                <a16:creationId xmlns:a16="http://schemas.microsoft.com/office/drawing/2014/main" id="{0FACFE4B-097F-414B-A558-38D8EBBAA4C0}"/>
              </a:ext>
            </a:extLst>
          </p:cNvPr>
          <p:cNvSpPr>
            <a:spLocks noGrp="1"/>
          </p:cNvSpPr>
          <p:nvPr>
            <p:ph type="body" sz="quarter" idx="15" hasCustomPrompt="1"/>
          </p:nvPr>
        </p:nvSpPr>
        <p:spPr>
          <a:xfrm>
            <a:off x="620713" y="4778930"/>
            <a:ext cx="779462" cy="933450"/>
          </a:xfrm>
        </p:spPr>
        <p:txBody>
          <a:bodyPr anchor="ctr"/>
          <a:lstStyle>
            <a:lvl1pPr marL="0" indent="0" algn="r">
              <a:buNone/>
              <a:defRPr sz="4000">
                <a:solidFill>
                  <a:schemeClr val="tx2"/>
                </a:solidFill>
              </a:defRPr>
            </a:lvl1pPr>
          </a:lstStyle>
          <a:p>
            <a:pPr lvl="0"/>
            <a:r>
              <a:rPr lang="en-US"/>
              <a:t>3</a:t>
            </a:r>
          </a:p>
        </p:txBody>
      </p:sp>
      <p:sp>
        <p:nvSpPr>
          <p:cNvPr id="12" name="Text Placeholder 6">
            <a:extLst>
              <a:ext uri="{FF2B5EF4-FFF2-40B4-BE49-F238E27FC236}">
                <a16:creationId xmlns:a16="http://schemas.microsoft.com/office/drawing/2014/main" id="{B63B852C-B519-403E-99F7-538EC2646B9D}"/>
              </a:ext>
            </a:extLst>
          </p:cNvPr>
          <p:cNvSpPr>
            <a:spLocks noGrp="1"/>
          </p:cNvSpPr>
          <p:nvPr>
            <p:ph type="body" sz="quarter" idx="16" hasCustomPrompt="1"/>
          </p:nvPr>
        </p:nvSpPr>
        <p:spPr>
          <a:xfrm>
            <a:off x="1525588" y="4778930"/>
            <a:ext cx="4456112" cy="933450"/>
          </a:xfrm>
        </p:spPr>
        <p:txBody>
          <a:bodyPr anchor="ctr"/>
          <a:lstStyle>
            <a:lvl1pPr marL="0" indent="0" algn="l">
              <a:buNone/>
              <a:defRPr sz="1500" b="1">
                <a:solidFill>
                  <a:schemeClr val="accent6"/>
                </a:solidFill>
              </a:defRPr>
            </a:lvl1pPr>
          </a:lstStyle>
          <a:p>
            <a:pPr lvl="0"/>
            <a:r>
              <a:rPr lang="en-US"/>
              <a:t>Numbered points with short description</a:t>
            </a:r>
          </a:p>
        </p:txBody>
      </p:sp>
      <p:sp>
        <p:nvSpPr>
          <p:cNvPr id="13" name="Text Placeholder 6">
            <a:extLst>
              <a:ext uri="{FF2B5EF4-FFF2-40B4-BE49-F238E27FC236}">
                <a16:creationId xmlns:a16="http://schemas.microsoft.com/office/drawing/2014/main" id="{6627AD28-AD68-4795-B054-284EA5C5C488}"/>
              </a:ext>
            </a:extLst>
          </p:cNvPr>
          <p:cNvSpPr>
            <a:spLocks noGrp="1"/>
          </p:cNvSpPr>
          <p:nvPr>
            <p:ph type="body" sz="quarter" idx="17" hasCustomPrompt="1"/>
          </p:nvPr>
        </p:nvSpPr>
        <p:spPr>
          <a:xfrm>
            <a:off x="6221413" y="1602820"/>
            <a:ext cx="779462" cy="933450"/>
          </a:xfrm>
        </p:spPr>
        <p:txBody>
          <a:bodyPr anchor="ctr"/>
          <a:lstStyle>
            <a:lvl1pPr marL="0" indent="0" algn="r">
              <a:buNone/>
              <a:defRPr sz="4000">
                <a:solidFill>
                  <a:schemeClr val="tx2"/>
                </a:solidFill>
              </a:defRPr>
            </a:lvl1pPr>
          </a:lstStyle>
          <a:p>
            <a:pPr lvl="0"/>
            <a:r>
              <a:rPr lang="en-US"/>
              <a:t>4</a:t>
            </a:r>
          </a:p>
        </p:txBody>
      </p:sp>
      <p:sp>
        <p:nvSpPr>
          <p:cNvPr id="14" name="Text Placeholder 6">
            <a:extLst>
              <a:ext uri="{FF2B5EF4-FFF2-40B4-BE49-F238E27FC236}">
                <a16:creationId xmlns:a16="http://schemas.microsoft.com/office/drawing/2014/main" id="{9E2A7D90-4F85-42AF-934E-484A934CE884}"/>
              </a:ext>
            </a:extLst>
          </p:cNvPr>
          <p:cNvSpPr>
            <a:spLocks noGrp="1"/>
          </p:cNvSpPr>
          <p:nvPr>
            <p:ph type="body" sz="quarter" idx="18" hasCustomPrompt="1"/>
          </p:nvPr>
        </p:nvSpPr>
        <p:spPr>
          <a:xfrm>
            <a:off x="7126288" y="1602820"/>
            <a:ext cx="4456112" cy="933450"/>
          </a:xfrm>
        </p:spPr>
        <p:txBody>
          <a:bodyPr anchor="ctr"/>
          <a:lstStyle>
            <a:lvl1pPr marL="0" indent="0" algn="l">
              <a:buNone/>
              <a:defRPr sz="1500" b="1">
                <a:solidFill>
                  <a:schemeClr val="accent6"/>
                </a:solidFill>
              </a:defRPr>
            </a:lvl1pPr>
          </a:lstStyle>
          <a:p>
            <a:pPr lvl="0"/>
            <a:r>
              <a:rPr lang="en-US"/>
              <a:t>Numbered points with short description</a:t>
            </a:r>
          </a:p>
        </p:txBody>
      </p:sp>
      <p:sp>
        <p:nvSpPr>
          <p:cNvPr id="15" name="Text Placeholder 6">
            <a:extLst>
              <a:ext uri="{FF2B5EF4-FFF2-40B4-BE49-F238E27FC236}">
                <a16:creationId xmlns:a16="http://schemas.microsoft.com/office/drawing/2014/main" id="{8B7C5F0B-366F-4CC9-91FA-CC898D9D46E0}"/>
              </a:ext>
            </a:extLst>
          </p:cNvPr>
          <p:cNvSpPr>
            <a:spLocks noGrp="1"/>
          </p:cNvSpPr>
          <p:nvPr>
            <p:ph type="body" sz="quarter" idx="19" hasCustomPrompt="1"/>
          </p:nvPr>
        </p:nvSpPr>
        <p:spPr>
          <a:xfrm>
            <a:off x="6221413" y="3192185"/>
            <a:ext cx="779462" cy="933450"/>
          </a:xfrm>
        </p:spPr>
        <p:txBody>
          <a:bodyPr anchor="ctr"/>
          <a:lstStyle>
            <a:lvl1pPr marL="0" indent="0" algn="r">
              <a:buNone/>
              <a:defRPr sz="4000">
                <a:solidFill>
                  <a:schemeClr val="tx2"/>
                </a:solidFill>
              </a:defRPr>
            </a:lvl1pPr>
          </a:lstStyle>
          <a:p>
            <a:pPr lvl="0"/>
            <a:r>
              <a:rPr lang="en-US"/>
              <a:t>5</a:t>
            </a:r>
          </a:p>
        </p:txBody>
      </p:sp>
      <p:sp>
        <p:nvSpPr>
          <p:cNvPr id="16" name="Text Placeholder 6">
            <a:extLst>
              <a:ext uri="{FF2B5EF4-FFF2-40B4-BE49-F238E27FC236}">
                <a16:creationId xmlns:a16="http://schemas.microsoft.com/office/drawing/2014/main" id="{274F5449-EDB1-4A92-B7ED-4D03CA1AE65E}"/>
              </a:ext>
            </a:extLst>
          </p:cNvPr>
          <p:cNvSpPr>
            <a:spLocks noGrp="1"/>
          </p:cNvSpPr>
          <p:nvPr>
            <p:ph type="body" sz="quarter" idx="20" hasCustomPrompt="1"/>
          </p:nvPr>
        </p:nvSpPr>
        <p:spPr>
          <a:xfrm>
            <a:off x="7126288" y="3192185"/>
            <a:ext cx="4456112" cy="933450"/>
          </a:xfrm>
        </p:spPr>
        <p:txBody>
          <a:bodyPr anchor="ctr"/>
          <a:lstStyle>
            <a:lvl1pPr marL="0" indent="0" algn="l">
              <a:buNone/>
              <a:defRPr sz="1500" b="1">
                <a:solidFill>
                  <a:schemeClr val="accent6"/>
                </a:solidFill>
              </a:defRPr>
            </a:lvl1pPr>
          </a:lstStyle>
          <a:p>
            <a:pPr lvl="0"/>
            <a:r>
              <a:rPr lang="en-US"/>
              <a:t>Numbered points with short description</a:t>
            </a:r>
          </a:p>
        </p:txBody>
      </p:sp>
      <p:sp>
        <p:nvSpPr>
          <p:cNvPr id="17" name="Text Placeholder 6">
            <a:extLst>
              <a:ext uri="{FF2B5EF4-FFF2-40B4-BE49-F238E27FC236}">
                <a16:creationId xmlns:a16="http://schemas.microsoft.com/office/drawing/2014/main" id="{2FDDF89F-1F87-4EF0-895F-110F9AC341CB}"/>
              </a:ext>
            </a:extLst>
          </p:cNvPr>
          <p:cNvSpPr>
            <a:spLocks noGrp="1"/>
          </p:cNvSpPr>
          <p:nvPr>
            <p:ph type="body" sz="quarter" idx="21" hasCustomPrompt="1"/>
          </p:nvPr>
        </p:nvSpPr>
        <p:spPr>
          <a:xfrm>
            <a:off x="6221413" y="4781550"/>
            <a:ext cx="779462" cy="933450"/>
          </a:xfrm>
        </p:spPr>
        <p:txBody>
          <a:bodyPr anchor="ctr"/>
          <a:lstStyle>
            <a:lvl1pPr marL="0" indent="0" algn="r">
              <a:buNone/>
              <a:defRPr sz="4000">
                <a:solidFill>
                  <a:schemeClr val="tx2"/>
                </a:solidFill>
              </a:defRPr>
            </a:lvl1pPr>
          </a:lstStyle>
          <a:p>
            <a:pPr lvl="0"/>
            <a:r>
              <a:rPr lang="en-US"/>
              <a:t>6</a:t>
            </a:r>
          </a:p>
        </p:txBody>
      </p:sp>
      <p:sp>
        <p:nvSpPr>
          <p:cNvPr id="18" name="Text Placeholder 6">
            <a:extLst>
              <a:ext uri="{FF2B5EF4-FFF2-40B4-BE49-F238E27FC236}">
                <a16:creationId xmlns:a16="http://schemas.microsoft.com/office/drawing/2014/main" id="{96B6359C-ECCD-42D8-A9B2-BA7D16274684}"/>
              </a:ext>
            </a:extLst>
          </p:cNvPr>
          <p:cNvSpPr>
            <a:spLocks noGrp="1"/>
          </p:cNvSpPr>
          <p:nvPr>
            <p:ph type="body" sz="quarter" idx="22" hasCustomPrompt="1"/>
          </p:nvPr>
        </p:nvSpPr>
        <p:spPr>
          <a:xfrm>
            <a:off x="7126288" y="4781550"/>
            <a:ext cx="4456112" cy="933450"/>
          </a:xfrm>
        </p:spPr>
        <p:txBody>
          <a:bodyPr anchor="ctr"/>
          <a:lstStyle>
            <a:lvl1pPr marL="0" indent="0" algn="l">
              <a:buNone/>
              <a:defRPr sz="1500" b="1">
                <a:solidFill>
                  <a:schemeClr val="accent6"/>
                </a:solidFill>
              </a:defRPr>
            </a:lvl1pPr>
          </a:lstStyle>
          <a:p>
            <a:pPr lvl="0"/>
            <a:r>
              <a:rPr lang="en-US"/>
              <a:t>Numbered points with short description</a:t>
            </a:r>
          </a:p>
        </p:txBody>
      </p:sp>
      <p:sp>
        <p:nvSpPr>
          <p:cNvPr id="19" name="Text Placeholder 8">
            <a:extLst>
              <a:ext uri="{FF2B5EF4-FFF2-40B4-BE49-F238E27FC236}">
                <a16:creationId xmlns:a16="http://schemas.microsoft.com/office/drawing/2014/main" id="{792C0571-1747-4A03-9ACF-50650C3D6C5D}"/>
              </a:ext>
            </a:extLst>
          </p:cNvPr>
          <p:cNvSpPr>
            <a:spLocks noGrp="1"/>
          </p:cNvSpPr>
          <p:nvPr>
            <p:ph type="body" sz="quarter" idx="23" hasCustomPrompt="1"/>
          </p:nvPr>
        </p:nvSpPr>
        <p:spPr>
          <a:xfrm>
            <a:off x="626836" y="908050"/>
            <a:ext cx="8166100" cy="292100"/>
          </a:xfrm>
        </p:spPr>
        <p:txBody>
          <a:bodyPr>
            <a:noAutofit/>
          </a:bodyPr>
          <a:lstStyle>
            <a:lvl1pPr marL="0" indent="0">
              <a:buNone/>
              <a:defRPr sz="1200" b="1">
                <a:solidFill>
                  <a:schemeClr val="accent1"/>
                </a:solidFill>
              </a:defRPr>
            </a:lvl1pPr>
          </a:lstStyle>
          <a:p>
            <a:pPr lvl="0"/>
            <a:r>
              <a:rPr lang="en-US" sz="1200" b="1"/>
              <a:t>If you need a subhead, put it here</a:t>
            </a:r>
            <a:endParaRPr lang="en-US"/>
          </a:p>
        </p:txBody>
      </p:sp>
    </p:spTree>
    <p:extLst>
      <p:ext uri="{BB962C8B-B14F-4D97-AF65-F5344CB8AC3E}">
        <p14:creationId xmlns:p14="http://schemas.microsoft.com/office/powerpoint/2010/main" val="23525910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 Vertic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FE409D-9402-469A-94D0-E0CFDA79C1DC}"/>
              </a:ext>
            </a:extLst>
          </p:cNvPr>
          <p:cNvSpPr>
            <a:spLocks noGrp="1"/>
          </p:cNvSpPr>
          <p:nvPr>
            <p:ph type="title"/>
          </p:nvPr>
        </p:nvSpPr>
        <p:spPr>
          <a:xfrm>
            <a:off x="609600" y="2817883"/>
            <a:ext cx="5372100" cy="1354067"/>
          </a:xfrm>
        </p:spPr>
        <p:txBody>
          <a:bodyPr anchor="t">
            <a:noAutofit/>
          </a:bodyPr>
          <a:lstStyle>
            <a:lvl1pPr>
              <a:defRPr sz="3000">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5" name="Picture Placeholder 4">
            <a:extLst>
              <a:ext uri="{FF2B5EF4-FFF2-40B4-BE49-F238E27FC236}">
                <a16:creationId xmlns:a16="http://schemas.microsoft.com/office/drawing/2014/main" id="{E4DF1422-CDED-4E1A-941F-F703A2D92B46}"/>
              </a:ext>
            </a:extLst>
          </p:cNvPr>
          <p:cNvSpPr>
            <a:spLocks noGrp="1"/>
          </p:cNvSpPr>
          <p:nvPr>
            <p:ph type="pic" sz="quarter" idx="10"/>
          </p:nvPr>
        </p:nvSpPr>
        <p:spPr>
          <a:xfrm>
            <a:off x="6210300" y="0"/>
            <a:ext cx="5981700" cy="6858000"/>
          </a:xfrm>
        </p:spPr>
        <p:txBody>
          <a:bodyPr/>
          <a:lstStyle/>
          <a:p>
            <a:r>
              <a:rPr lang="en-US"/>
              <a:t>Click icon to add picture</a:t>
            </a:r>
          </a:p>
        </p:txBody>
      </p:sp>
      <p:pic>
        <p:nvPicPr>
          <p:cNvPr id="6" name="Picture 5">
            <a:extLst>
              <a:ext uri="{FF2B5EF4-FFF2-40B4-BE49-F238E27FC236}">
                <a16:creationId xmlns:a16="http://schemas.microsoft.com/office/drawing/2014/main" id="{80305070-432E-4096-A8B3-C1A5856D977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9600" y="333756"/>
            <a:ext cx="1109164" cy="346753"/>
          </a:xfrm>
          <a:prstGeom prst="rect">
            <a:avLst/>
          </a:prstGeom>
        </p:spPr>
      </p:pic>
      <p:sp>
        <p:nvSpPr>
          <p:cNvPr id="8" name="Picture Placeholder 7">
            <a:extLst>
              <a:ext uri="{FF2B5EF4-FFF2-40B4-BE49-F238E27FC236}">
                <a16:creationId xmlns:a16="http://schemas.microsoft.com/office/drawing/2014/main" id="{528BBD9E-FD5F-4D64-9DEB-3B789922D32E}"/>
              </a:ext>
            </a:extLst>
          </p:cNvPr>
          <p:cNvSpPr>
            <a:spLocks noGrp="1"/>
          </p:cNvSpPr>
          <p:nvPr>
            <p:ph type="pic" sz="quarter" idx="11" hasCustomPrompt="1"/>
          </p:nvPr>
        </p:nvSpPr>
        <p:spPr>
          <a:xfrm>
            <a:off x="609600" y="1593397"/>
            <a:ext cx="1838325" cy="938597"/>
          </a:xfrm>
        </p:spPr>
        <p:txBody>
          <a:bodyPr/>
          <a:lstStyle>
            <a:lvl1pPr marL="0" indent="0">
              <a:buNone/>
              <a:defRPr/>
            </a:lvl1pPr>
          </a:lstStyle>
          <a:p>
            <a:r>
              <a:rPr lang="en-US"/>
              <a:t>Client Logo</a:t>
            </a:r>
          </a:p>
        </p:txBody>
      </p:sp>
      <p:sp>
        <p:nvSpPr>
          <p:cNvPr id="10" name="Text Placeholder 9">
            <a:extLst>
              <a:ext uri="{FF2B5EF4-FFF2-40B4-BE49-F238E27FC236}">
                <a16:creationId xmlns:a16="http://schemas.microsoft.com/office/drawing/2014/main" id="{E90F613F-4D92-4842-AAB1-AE04BD4824CB}"/>
              </a:ext>
            </a:extLst>
          </p:cNvPr>
          <p:cNvSpPr>
            <a:spLocks noGrp="1"/>
          </p:cNvSpPr>
          <p:nvPr>
            <p:ph type="body" sz="quarter" idx="12" hasCustomPrompt="1"/>
          </p:nvPr>
        </p:nvSpPr>
        <p:spPr>
          <a:xfrm>
            <a:off x="609600" y="4364107"/>
            <a:ext cx="5372100" cy="409575"/>
          </a:xfrm>
        </p:spPr>
        <p:txBody>
          <a:bodyPr/>
          <a:lstStyle>
            <a:lvl1pPr marL="0" indent="0">
              <a:buNone/>
              <a:defRPr sz="1100" b="1">
                <a:solidFill>
                  <a:schemeClr val="accent6"/>
                </a:solidFill>
              </a:defRPr>
            </a:lvl1pPr>
          </a:lstStyle>
          <a:p>
            <a:pPr lvl="0"/>
            <a:r>
              <a:rPr lang="en-US"/>
              <a:t>Subtitle</a:t>
            </a:r>
          </a:p>
        </p:txBody>
      </p:sp>
    </p:spTree>
    <p:extLst>
      <p:ext uri="{BB962C8B-B14F-4D97-AF65-F5344CB8AC3E}">
        <p14:creationId xmlns:p14="http://schemas.microsoft.com/office/powerpoint/2010/main" val="243132627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Numbered Points 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B85446D-D48E-4CEC-AB2E-BC4A918962F5}"/>
              </a:ext>
            </a:extLst>
          </p:cNvPr>
          <p:cNvSpPr/>
          <p:nvPr userDrawn="1"/>
        </p:nvSpPr>
        <p:spPr>
          <a:xfrm>
            <a:off x="0" y="6572250"/>
            <a:ext cx="12192000" cy="285750"/>
          </a:xfrm>
          <a:prstGeom prst="rect">
            <a:avLst/>
          </a:prstGeom>
          <a:solidFill>
            <a:srgbClr val="39517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pic>
        <p:nvPicPr>
          <p:cNvPr id="5" name="Picture 4">
            <a:extLst>
              <a:ext uri="{FF2B5EF4-FFF2-40B4-BE49-F238E27FC236}">
                <a16:creationId xmlns:a16="http://schemas.microsoft.com/office/drawing/2014/main" id="{BB2C40CA-0EA7-43E9-8818-ECA095DE098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97397" y="6622018"/>
            <a:ext cx="632759" cy="210321"/>
          </a:xfrm>
          <a:prstGeom prst="rect">
            <a:avLst/>
          </a:prstGeom>
        </p:spPr>
      </p:pic>
      <p:sp>
        <p:nvSpPr>
          <p:cNvPr id="2" name="Title 1">
            <a:extLst>
              <a:ext uri="{FF2B5EF4-FFF2-40B4-BE49-F238E27FC236}">
                <a16:creationId xmlns:a16="http://schemas.microsoft.com/office/drawing/2014/main" id="{B98814E9-4B96-4D1D-BC3D-1353D23D9658}"/>
              </a:ext>
            </a:extLst>
          </p:cNvPr>
          <p:cNvSpPr>
            <a:spLocks noGrp="1"/>
          </p:cNvSpPr>
          <p:nvPr>
            <p:ph type="title" hasCustomPrompt="1"/>
          </p:nvPr>
        </p:nvSpPr>
        <p:spPr/>
        <p:txBody>
          <a:bodyPr/>
          <a:lstStyle>
            <a:lvl1pPr>
              <a:defRPr/>
            </a:lvl1pPr>
          </a:lstStyle>
          <a:p>
            <a:r>
              <a:rPr lang="en-US"/>
              <a:t>Concise Title</a:t>
            </a:r>
          </a:p>
        </p:txBody>
      </p:sp>
      <p:sp>
        <p:nvSpPr>
          <p:cNvPr id="3" name="Slide Number Placeholder 2">
            <a:extLst>
              <a:ext uri="{FF2B5EF4-FFF2-40B4-BE49-F238E27FC236}">
                <a16:creationId xmlns:a16="http://schemas.microsoft.com/office/drawing/2014/main" id="{564A3965-5244-4420-ABE6-9C85DB96B970}"/>
              </a:ext>
            </a:extLst>
          </p:cNvPr>
          <p:cNvSpPr>
            <a:spLocks noGrp="1"/>
          </p:cNvSpPr>
          <p:nvPr>
            <p:ph type="sldNum" sz="quarter" idx="10"/>
          </p:nvPr>
        </p:nvSpPr>
        <p:spPr/>
        <p:txBody>
          <a:bodyPr/>
          <a:lstStyle/>
          <a:p>
            <a:fld id="{ABF72756-0213-4A1F-BBDA-2E3072667FD8}" type="slidenum">
              <a:rPr lang="en-US" smtClean="0"/>
              <a:pPr/>
              <a:t>‹#›</a:t>
            </a:fld>
            <a:endParaRPr lang="en-US"/>
          </a:p>
        </p:txBody>
      </p:sp>
      <p:sp>
        <p:nvSpPr>
          <p:cNvPr id="7" name="Text Placeholder 6">
            <a:extLst>
              <a:ext uri="{FF2B5EF4-FFF2-40B4-BE49-F238E27FC236}">
                <a16:creationId xmlns:a16="http://schemas.microsoft.com/office/drawing/2014/main" id="{2948F5AD-CBCE-4C62-A8B2-9880F1C4E32C}"/>
              </a:ext>
            </a:extLst>
          </p:cNvPr>
          <p:cNvSpPr>
            <a:spLocks noGrp="1"/>
          </p:cNvSpPr>
          <p:nvPr>
            <p:ph type="body" sz="quarter" idx="11" hasCustomPrompt="1"/>
          </p:nvPr>
        </p:nvSpPr>
        <p:spPr>
          <a:xfrm>
            <a:off x="3403444" y="1600200"/>
            <a:ext cx="779462" cy="933450"/>
          </a:xfrm>
        </p:spPr>
        <p:txBody>
          <a:bodyPr anchor="ctr"/>
          <a:lstStyle>
            <a:lvl1pPr marL="0" indent="0" algn="r">
              <a:buNone/>
              <a:defRPr sz="4000">
                <a:solidFill>
                  <a:schemeClr val="tx2"/>
                </a:solidFill>
              </a:defRPr>
            </a:lvl1pPr>
          </a:lstStyle>
          <a:p>
            <a:pPr lvl="0"/>
            <a:r>
              <a:rPr lang="en-US"/>
              <a:t>1</a:t>
            </a:r>
          </a:p>
        </p:txBody>
      </p:sp>
      <p:sp>
        <p:nvSpPr>
          <p:cNvPr id="8" name="Text Placeholder 6">
            <a:extLst>
              <a:ext uri="{FF2B5EF4-FFF2-40B4-BE49-F238E27FC236}">
                <a16:creationId xmlns:a16="http://schemas.microsoft.com/office/drawing/2014/main" id="{0A225B66-64C3-4D7B-BCFE-7C266CEC1D4E}"/>
              </a:ext>
            </a:extLst>
          </p:cNvPr>
          <p:cNvSpPr>
            <a:spLocks noGrp="1"/>
          </p:cNvSpPr>
          <p:nvPr>
            <p:ph type="body" sz="quarter" idx="12" hasCustomPrompt="1"/>
          </p:nvPr>
        </p:nvSpPr>
        <p:spPr>
          <a:xfrm>
            <a:off x="4308319" y="1600200"/>
            <a:ext cx="4456112" cy="933450"/>
          </a:xfrm>
        </p:spPr>
        <p:txBody>
          <a:bodyPr anchor="ctr"/>
          <a:lstStyle>
            <a:lvl1pPr marL="0" indent="0" algn="l">
              <a:buNone/>
              <a:defRPr sz="1500" b="1">
                <a:solidFill>
                  <a:schemeClr val="accent6"/>
                </a:solidFill>
              </a:defRPr>
            </a:lvl1pPr>
          </a:lstStyle>
          <a:p>
            <a:pPr lvl="0"/>
            <a:r>
              <a:rPr lang="en-US"/>
              <a:t>Numbered points with short description</a:t>
            </a:r>
          </a:p>
        </p:txBody>
      </p:sp>
      <p:sp>
        <p:nvSpPr>
          <p:cNvPr id="9" name="Text Placeholder 6">
            <a:extLst>
              <a:ext uri="{FF2B5EF4-FFF2-40B4-BE49-F238E27FC236}">
                <a16:creationId xmlns:a16="http://schemas.microsoft.com/office/drawing/2014/main" id="{B4CE9E36-B826-40DA-BD43-17A63A7B27E8}"/>
              </a:ext>
            </a:extLst>
          </p:cNvPr>
          <p:cNvSpPr>
            <a:spLocks noGrp="1"/>
          </p:cNvSpPr>
          <p:nvPr>
            <p:ph type="body" sz="quarter" idx="13" hasCustomPrompt="1"/>
          </p:nvPr>
        </p:nvSpPr>
        <p:spPr>
          <a:xfrm>
            <a:off x="3403444" y="2778125"/>
            <a:ext cx="779462" cy="933450"/>
          </a:xfrm>
        </p:spPr>
        <p:txBody>
          <a:bodyPr anchor="ctr"/>
          <a:lstStyle>
            <a:lvl1pPr marL="0" indent="0" algn="r">
              <a:buNone/>
              <a:defRPr sz="4000">
                <a:solidFill>
                  <a:schemeClr val="tx2"/>
                </a:solidFill>
              </a:defRPr>
            </a:lvl1pPr>
          </a:lstStyle>
          <a:p>
            <a:pPr lvl="0"/>
            <a:r>
              <a:rPr lang="en-US"/>
              <a:t>2</a:t>
            </a:r>
          </a:p>
        </p:txBody>
      </p:sp>
      <p:sp>
        <p:nvSpPr>
          <p:cNvPr id="10" name="Text Placeholder 6">
            <a:extLst>
              <a:ext uri="{FF2B5EF4-FFF2-40B4-BE49-F238E27FC236}">
                <a16:creationId xmlns:a16="http://schemas.microsoft.com/office/drawing/2014/main" id="{058AD0AC-F7B3-49B2-8DBF-225159ADC124}"/>
              </a:ext>
            </a:extLst>
          </p:cNvPr>
          <p:cNvSpPr>
            <a:spLocks noGrp="1"/>
          </p:cNvSpPr>
          <p:nvPr>
            <p:ph type="body" sz="quarter" idx="14" hasCustomPrompt="1"/>
          </p:nvPr>
        </p:nvSpPr>
        <p:spPr>
          <a:xfrm>
            <a:off x="4308319" y="2778125"/>
            <a:ext cx="4456112" cy="933450"/>
          </a:xfrm>
        </p:spPr>
        <p:txBody>
          <a:bodyPr anchor="ctr"/>
          <a:lstStyle>
            <a:lvl1pPr marL="0" indent="0" algn="l">
              <a:buNone/>
              <a:defRPr sz="1500" b="1">
                <a:solidFill>
                  <a:schemeClr val="accent6"/>
                </a:solidFill>
              </a:defRPr>
            </a:lvl1pPr>
          </a:lstStyle>
          <a:p>
            <a:pPr lvl="0"/>
            <a:r>
              <a:rPr lang="en-US"/>
              <a:t>Or lettered points with short description</a:t>
            </a:r>
          </a:p>
        </p:txBody>
      </p:sp>
      <p:sp>
        <p:nvSpPr>
          <p:cNvPr id="19" name="Text Placeholder 6">
            <a:extLst>
              <a:ext uri="{FF2B5EF4-FFF2-40B4-BE49-F238E27FC236}">
                <a16:creationId xmlns:a16="http://schemas.microsoft.com/office/drawing/2014/main" id="{C5D7A5E8-5E21-4897-B7CB-8BCC1765DBD4}"/>
              </a:ext>
            </a:extLst>
          </p:cNvPr>
          <p:cNvSpPr>
            <a:spLocks noGrp="1"/>
          </p:cNvSpPr>
          <p:nvPr>
            <p:ph type="body" sz="quarter" idx="15" hasCustomPrompt="1"/>
          </p:nvPr>
        </p:nvSpPr>
        <p:spPr>
          <a:xfrm>
            <a:off x="3403444" y="3956050"/>
            <a:ext cx="779462" cy="933450"/>
          </a:xfrm>
        </p:spPr>
        <p:txBody>
          <a:bodyPr anchor="ctr"/>
          <a:lstStyle>
            <a:lvl1pPr marL="0" indent="0" algn="r">
              <a:buNone/>
              <a:defRPr sz="4000">
                <a:solidFill>
                  <a:schemeClr val="tx2"/>
                </a:solidFill>
              </a:defRPr>
            </a:lvl1pPr>
          </a:lstStyle>
          <a:p>
            <a:pPr lvl="0"/>
            <a:r>
              <a:rPr lang="en-US"/>
              <a:t>3</a:t>
            </a:r>
          </a:p>
        </p:txBody>
      </p:sp>
      <p:sp>
        <p:nvSpPr>
          <p:cNvPr id="20" name="Text Placeholder 6">
            <a:extLst>
              <a:ext uri="{FF2B5EF4-FFF2-40B4-BE49-F238E27FC236}">
                <a16:creationId xmlns:a16="http://schemas.microsoft.com/office/drawing/2014/main" id="{8087DD2C-22A6-444E-8BF4-D3910C83107D}"/>
              </a:ext>
            </a:extLst>
          </p:cNvPr>
          <p:cNvSpPr>
            <a:spLocks noGrp="1"/>
          </p:cNvSpPr>
          <p:nvPr>
            <p:ph type="body" sz="quarter" idx="16" hasCustomPrompt="1"/>
          </p:nvPr>
        </p:nvSpPr>
        <p:spPr>
          <a:xfrm>
            <a:off x="4308319" y="3956050"/>
            <a:ext cx="4456112" cy="933450"/>
          </a:xfrm>
        </p:spPr>
        <p:txBody>
          <a:bodyPr anchor="ctr"/>
          <a:lstStyle>
            <a:lvl1pPr marL="0" indent="0" algn="l">
              <a:buNone/>
              <a:defRPr sz="1500" b="1">
                <a:solidFill>
                  <a:schemeClr val="accent6"/>
                </a:solidFill>
              </a:defRPr>
            </a:lvl1pPr>
          </a:lstStyle>
          <a:p>
            <a:pPr lvl="0"/>
            <a:r>
              <a:rPr lang="en-US"/>
              <a:t>Can add other, simple graphic elements…</a:t>
            </a:r>
          </a:p>
        </p:txBody>
      </p:sp>
      <p:sp>
        <p:nvSpPr>
          <p:cNvPr id="21" name="Text Placeholder 6">
            <a:extLst>
              <a:ext uri="{FF2B5EF4-FFF2-40B4-BE49-F238E27FC236}">
                <a16:creationId xmlns:a16="http://schemas.microsoft.com/office/drawing/2014/main" id="{B7238B83-4499-46CC-B1FB-F9590C33F8ED}"/>
              </a:ext>
            </a:extLst>
          </p:cNvPr>
          <p:cNvSpPr>
            <a:spLocks noGrp="1"/>
          </p:cNvSpPr>
          <p:nvPr>
            <p:ph type="body" sz="quarter" idx="17" hasCustomPrompt="1"/>
          </p:nvPr>
        </p:nvSpPr>
        <p:spPr>
          <a:xfrm>
            <a:off x="3403444" y="5133975"/>
            <a:ext cx="779462" cy="933450"/>
          </a:xfrm>
        </p:spPr>
        <p:txBody>
          <a:bodyPr anchor="ctr"/>
          <a:lstStyle>
            <a:lvl1pPr marL="0" indent="0" algn="r">
              <a:buNone/>
              <a:defRPr sz="4000">
                <a:solidFill>
                  <a:schemeClr val="tx2"/>
                </a:solidFill>
              </a:defRPr>
            </a:lvl1pPr>
          </a:lstStyle>
          <a:p>
            <a:pPr lvl="0"/>
            <a:r>
              <a:rPr lang="en-US"/>
              <a:t>4</a:t>
            </a:r>
          </a:p>
        </p:txBody>
      </p:sp>
      <p:sp>
        <p:nvSpPr>
          <p:cNvPr id="22" name="Text Placeholder 6">
            <a:extLst>
              <a:ext uri="{FF2B5EF4-FFF2-40B4-BE49-F238E27FC236}">
                <a16:creationId xmlns:a16="http://schemas.microsoft.com/office/drawing/2014/main" id="{64FCA3D4-9183-43E9-993E-48D4F39EFC00}"/>
              </a:ext>
            </a:extLst>
          </p:cNvPr>
          <p:cNvSpPr>
            <a:spLocks noGrp="1"/>
          </p:cNvSpPr>
          <p:nvPr>
            <p:ph type="body" sz="quarter" idx="18" hasCustomPrompt="1"/>
          </p:nvPr>
        </p:nvSpPr>
        <p:spPr>
          <a:xfrm>
            <a:off x="4308319" y="5133975"/>
            <a:ext cx="4456112" cy="933450"/>
          </a:xfrm>
        </p:spPr>
        <p:txBody>
          <a:bodyPr anchor="ctr"/>
          <a:lstStyle>
            <a:lvl1pPr marL="0" indent="0" algn="l">
              <a:buNone/>
              <a:defRPr sz="1500" b="1">
                <a:solidFill>
                  <a:schemeClr val="accent6"/>
                </a:solidFill>
              </a:defRPr>
            </a:lvl1pPr>
          </a:lstStyle>
          <a:p>
            <a:pPr lvl="0"/>
            <a:r>
              <a:rPr lang="en-US"/>
              <a:t>Such as thin rule line dividers or simple icons</a:t>
            </a:r>
          </a:p>
        </p:txBody>
      </p:sp>
      <p:sp>
        <p:nvSpPr>
          <p:cNvPr id="23" name="Text Placeholder 8">
            <a:extLst>
              <a:ext uri="{FF2B5EF4-FFF2-40B4-BE49-F238E27FC236}">
                <a16:creationId xmlns:a16="http://schemas.microsoft.com/office/drawing/2014/main" id="{12E519C8-6684-487E-9EB8-707E8B691CE5}"/>
              </a:ext>
            </a:extLst>
          </p:cNvPr>
          <p:cNvSpPr>
            <a:spLocks noGrp="1"/>
          </p:cNvSpPr>
          <p:nvPr>
            <p:ph type="body" sz="quarter" idx="19" hasCustomPrompt="1"/>
          </p:nvPr>
        </p:nvSpPr>
        <p:spPr>
          <a:xfrm>
            <a:off x="626836" y="908050"/>
            <a:ext cx="8166100" cy="292100"/>
          </a:xfrm>
        </p:spPr>
        <p:txBody>
          <a:bodyPr>
            <a:noAutofit/>
          </a:bodyPr>
          <a:lstStyle>
            <a:lvl1pPr marL="0" indent="0">
              <a:buNone/>
              <a:defRPr sz="1200" b="1">
                <a:solidFill>
                  <a:schemeClr val="accent1"/>
                </a:solidFill>
              </a:defRPr>
            </a:lvl1pPr>
          </a:lstStyle>
          <a:p>
            <a:pPr lvl="0"/>
            <a:r>
              <a:rPr lang="en-US" sz="1200" b="1"/>
              <a:t>If you need a subhead, put it here</a:t>
            </a:r>
            <a:endParaRPr lang="en-US"/>
          </a:p>
        </p:txBody>
      </p:sp>
    </p:spTree>
    <p:extLst>
      <p:ext uri="{BB962C8B-B14F-4D97-AF65-F5344CB8AC3E}">
        <p14:creationId xmlns:p14="http://schemas.microsoft.com/office/powerpoint/2010/main" val="34109972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Ico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831136-584F-425F-AB4E-41DA17B47844}"/>
              </a:ext>
            </a:extLst>
          </p:cNvPr>
          <p:cNvSpPr>
            <a:spLocks noGrp="1"/>
          </p:cNvSpPr>
          <p:nvPr>
            <p:ph type="title" hasCustomPrompt="1"/>
          </p:nvPr>
        </p:nvSpPr>
        <p:spPr/>
        <p:txBody>
          <a:bodyPr/>
          <a:lstStyle>
            <a:lvl1pPr>
              <a:defRPr/>
            </a:lvl1pPr>
          </a:lstStyle>
          <a:p>
            <a:r>
              <a:rPr lang="en-US"/>
              <a:t>Concise Title</a:t>
            </a:r>
          </a:p>
        </p:txBody>
      </p:sp>
      <p:sp>
        <p:nvSpPr>
          <p:cNvPr id="6" name="Rectangle 5">
            <a:extLst>
              <a:ext uri="{FF2B5EF4-FFF2-40B4-BE49-F238E27FC236}">
                <a16:creationId xmlns:a16="http://schemas.microsoft.com/office/drawing/2014/main" id="{8383A365-823D-47E0-9C5B-FCE8F1F278DD}"/>
              </a:ext>
            </a:extLst>
          </p:cNvPr>
          <p:cNvSpPr/>
          <p:nvPr userDrawn="1"/>
        </p:nvSpPr>
        <p:spPr>
          <a:xfrm>
            <a:off x="0" y="4333875"/>
            <a:ext cx="12192000" cy="2524125"/>
          </a:xfrm>
          <a:prstGeom prst="rect">
            <a:avLst/>
          </a:prstGeom>
          <a:solidFill>
            <a:srgbClr val="39517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pic>
        <p:nvPicPr>
          <p:cNvPr id="7" name="Picture 6">
            <a:extLst>
              <a:ext uri="{FF2B5EF4-FFF2-40B4-BE49-F238E27FC236}">
                <a16:creationId xmlns:a16="http://schemas.microsoft.com/office/drawing/2014/main" id="{0349073A-84BE-44E5-BA4D-E4B362207D4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97397" y="6622018"/>
            <a:ext cx="632759" cy="210321"/>
          </a:xfrm>
          <a:prstGeom prst="rect">
            <a:avLst/>
          </a:prstGeom>
        </p:spPr>
      </p:pic>
      <p:sp>
        <p:nvSpPr>
          <p:cNvPr id="3" name="Slide Number Placeholder 2">
            <a:extLst>
              <a:ext uri="{FF2B5EF4-FFF2-40B4-BE49-F238E27FC236}">
                <a16:creationId xmlns:a16="http://schemas.microsoft.com/office/drawing/2014/main" id="{6833AF52-6812-4268-B4C4-FF4D1254BAB3}"/>
              </a:ext>
            </a:extLst>
          </p:cNvPr>
          <p:cNvSpPr>
            <a:spLocks noGrp="1"/>
          </p:cNvSpPr>
          <p:nvPr>
            <p:ph type="sldNum" sz="quarter" idx="10"/>
          </p:nvPr>
        </p:nvSpPr>
        <p:spPr>
          <a:xfrm>
            <a:off x="8991600" y="6572250"/>
            <a:ext cx="2590800" cy="262890"/>
          </a:xfrm>
        </p:spPr>
        <p:txBody>
          <a:bodyPr/>
          <a:lstStyle>
            <a:lvl1pPr>
              <a:defRPr>
                <a:solidFill>
                  <a:schemeClr val="bg1"/>
                </a:solidFill>
              </a:defRPr>
            </a:lvl1pPr>
          </a:lstStyle>
          <a:p>
            <a:fld id="{ABF72756-0213-4A1F-BBDA-2E3072667FD8}" type="slidenum">
              <a:rPr lang="en-US" smtClean="0"/>
              <a:pPr/>
              <a:t>‹#›</a:t>
            </a:fld>
            <a:endParaRPr lang="en-US"/>
          </a:p>
        </p:txBody>
      </p:sp>
      <p:sp>
        <p:nvSpPr>
          <p:cNvPr id="9" name="Text Placeholder 8">
            <a:extLst>
              <a:ext uri="{FF2B5EF4-FFF2-40B4-BE49-F238E27FC236}">
                <a16:creationId xmlns:a16="http://schemas.microsoft.com/office/drawing/2014/main" id="{1BEE2E65-3BCC-42CA-9B91-604001B97194}"/>
              </a:ext>
            </a:extLst>
          </p:cNvPr>
          <p:cNvSpPr>
            <a:spLocks noGrp="1"/>
          </p:cNvSpPr>
          <p:nvPr>
            <p:ph type="body" sz="quarter" idx="12" hasCustomPrompt="1"/>
          </p:nvPr>
        </p:nvSpPr>
        <p:spPr>
          <a:xfrm>
            <a:off x="626836" y="908050"/>
            <a:ext cx="8166100" cy="292100"/>
          </a:xfrm>
        </p:spPr>
        <p:txBody>
          <a:bodyPr>
            <a:noAutofit/>
          </a:bodyPr>
          <a:lstStyle>
            <a:lvl1pPr marL="0" indent="0">
              <a:buNone/>
              <a:defRPr sz="1200" b="1">
                <a:solidFill>
                  <a:schemeClr val="accent1"/>
                </a:solidFill>
              </a:defRPr>
            </a:lvl1pPr>
          </a:lstStyle>
          <a:p>
            <a:pPr lvl="0"/>
            <a:r>
              <a:rPr lang="en-US" sz="1200" b="1"/>
              <a:t>If you need a subhead, put it here</a:t>
            </a:r>
            <a:endParaRPr lang="en-US"/>
          </a:p>
        </p:txBody>
      </p:sp>
      <p:sp>
        <p:nvSpPr>
          <p:cNvPr id="11" name="Text Placeholder 10">
            <a:extLst>
              <a:ext uri="{FF2B5EF4-FFF2-40B4-BE49-F238E27FC236}">
                <a16:creationId xmlns:a16="http://schemas.microsoft.com/office/drawing/2014/main" id="{DBEC17D1-3F22-46D2-867A-36F9DA5C2346}"/>
              </a:ext>
            </a:extLst>
          </p:cNvPr>
          <p:cNvSpPr>
            <a:spLocks noGrp="1"/>
          </p:cNvSpPr>
          <p:nvPr>
            <p:ph type="body" sz="quarter" idx="13"/>
          </p:nvPr>
        </p:nvSpPr>
        <p:spPr>
          <a:xfrm>
            <a:off x="609600" y="1590675"/>
            <a:ext cx="10972800" cy="1838325"/>
          </a:xfrm>
        </p:spPr>
        <p:txBody>
          <a:bodyPr/>
          <a:lstStyle>
            <a:lvl3pPr>
              <a:defRPr/>
            </a:lvl3pPr>
          </a:lstStyle>
          <a:p>
            <a:pPr lvl="0"/>
            <a:r>
              <a:rPr lang="en-US"/>
              <a:t>Click to edit Master text styles</a:t>
            </a:r>
          </a:p>
          <a:p>
            <a:pPr lvl="1"/>
            <a:r>
              <a:rPr lang="en-US"/>
              <a:t>Second level</a:t>
            </a:r>
          </a:p>
          <a:p>
            <a:pPr lvl="2"/>
            <a:r>
              <a:rPr lang="en-US"/>
              <a:t>Third level</a:t>
            </a:r>
          </a:p>
        </p:txBody>
      </p:sp>
      <p:sp>
        <p:nvSpPr>
          <p:cNvPr id="5" name="Picture Placeholder 4">
            <a:extLst>
              <a:ext uri="{FF2B5EF4-FFF2-40B4-BE49-F238E27FC236}">
                <a16:creationId xmlns:a16="http://schemas.microsoft.com/office/drawing/2014/main" id="{7A402EB6-BB06-4825-9806-BFF56D08F3AB}"/>
              </a:ext>
            </a:extLst>
          </p:cNvPr>
          <p:cNvSpPr>
            <a:spLocks noGrp="1" noChangeAspect="1"/>
          </p:cNvSpPr>
          <p:nvPr>
            <p:ph type="pic" sz="quarter" idx="14" hasCustomPrompt="1"/>
          </p:nvPr>
        </p:nvSpPr>
        <p:spPr>
          <a:xfrm>
            <a:off x="2686050" y="3743325"/>
            <a:ext cx="1143000" cy="1143000"/>
          </a:xfrm>
          <a:prstGeom prst="ellipse">
            <a:avLst/>
          </a:prstGeom>
          <a:solidFill>
            <a:schemeClr val="bg1"/>
          </a:solidFill>
          <a:ln w="57150">
            <a:solidFill>
              <a:schemeClr val="bg1"/>
            </a:solidFill>
          </a:ln>
          <a:effectLst/>
        </p:spPr>
        <p:txBody>
          <a:bodyPr anchor="ctr"/>
          <a:lstStyle>
            <a:lvl1pPr marL="0" indent="0" algn="ctr">
              <a:buNone/>
              <a:defRPr sz="1200" i="1"/>
            </a:lvl1pPr>
          </a:lstStyle>
          <a:p>
            <a:r>
              <a:rPr lang="en-US"/>
              <a:t>icon</a:t>
            </a:r>
          </a:p>
        </p:txBody>
      </p:sp>
      <p:sp>
        <p:nvSpPr>
          <p:cNvPr id="12" name="Picture Placeholder 4">
            <a:extLst>
              <a:ext uri="{FF2B5EF4-FFF2-40B4-BE49-F238E27FC236}">
                <a16:creationId xmlns:a16="http://schemas.microsoft.com/office/drawing/2014/main" id="{9285D72C-614B-4838-9D65-D0067F1CB68F}"/>
              </a:ext>
            </a:extLst>
          </p:cNvPr>
          <p:cNvSpPr>
            <a:spLocks noGrp="1" noChangeAspect="1"/>
          </p:cNvSpPr>
          <p:nvPr>
            <p:ph type="pic" sz="quarter" idx="15" hasCustomPrompt="1"/>
          </p:nvPr>
        </p:nvSpPr>
        <p:spPr>
          <a:xfrm>
            <a:off x="5514975" y="3743325"/>
            <a:ext cx="1143000" cy="1143000"/>
          </a:xfrm>
          <a:prstGeom prst="ellipse">
            <a:avLst/>
          </a:prstGeom>
          <a:solidFill>
            <a:schemeClr val="bg1"/>
          </a:solidFill>
          <a:ln w="57150">
            <a:solidFill>
              <a:schemeClr val="bg1"/>
            </a:solidFill>
          </a:ln>
          <a:effectLst/>
        </p:spPr>
        <p:txBody>
          <a:bodyPr anchor="ctr"/>
          <a:lstStyle>
            <a:lvl1pPr marL="0" indent="0" algn="ctr">
              <a:buNone/>
              <a:defRPr sz="1200" i="1"/>
            </a:lvl1pPr>
          </a:lstStyle>
          <a:p>
            <a:r>
              <a:rPr lang="en-US"/>
              <a:t>icon</a:t>
            </a:r>
          </a:p>
        </p:txBody>
      </p:sp>
      <p:sp>
        <p:nvSpPr>
          <p:cNvPr id="13" name="Picture Placeholder 4">
            <a:extLst>
              <a:ext uri="{FF2B5EF4-FFF2-40B4-BE49-F238E27FC236}">
                <a16:creationId xmlns:a16="http://schemas.microsoft.com/office/drawing/2014/main" id="{C6B3BD96-5E35-4CAC-AA77-7ECF78A8E653}"/>
              </a:ext>
            </a:extLst>
          </p:cNvPr>
          <p:cNvSpPr>
            <a:spLocks noGrp="1" noChangeAspect="1"/>
          </p:cNvSpPr>
          <p:nvPr>
            <p:ph type="pic" sz="quarter" idx="16" hasCustomPrompt="1"/>
          </p:nvPr>
        </p:nvSpPr>
        <p:spPr>
          <a:xfrm>
            <a:off x="8301037" y="3743325"/>
            <a:ext cx="1143000" cy="1143000"/>
          </a:xfrm>
          <a:prstGeom prst="ellipse">
            <a:avLst/>
          </a:prstGeom>
          <a:solidFill>
            <a:schemeClr val="bg1"/>
          </a:solidFill>
          <a:ln w="57150">
            <a:solidFill>
              <a:schemeClr val="bg1"/>
            </a:solidFill>
          </a:ln>
          <a:effectLst/>
        </p:spPr>
        <p:txBody>
          <a:bodyPr anchor="ctr"/>
          <a:lstStyle>
            <a:lvl1pPr marL="0" indent="0" algn="ctr">
              <a:buNone/>
              <a:defRPr sz="1200" i="1"/>
            </a:lvl1pPr>
          </a:lstStyle>
          <a:p>
            <a:r>
              <a:rPr lang="en-US"/>
              <a:t>icon</a:t>
            </a:r>
          </a:p>
        </p:txBody>
      </p:sp>
    </p:spTree>
    <p:extLst>
      <p:ext uri="{BB962C8B-B14F-4D97-AF65-F5344CB8AC3E}">
        <p14:creationId xmlns:p14="http://schemas.microsoft.com/office/powerpoint/2010/main" val="424392425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4 Icons +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831136-584F-425F-AB4E-41DA17B47844}"/>
              </a:ext>
            </a:extLst>
          </p:cNvPr>
          <p:cNvSpPr>
            <a:spLocks noGrp="1"/>
          </p:cNvSpPr>
          <p:nvPr>
            <p:ph type="title" hasCustomPrompt="1"/>
          </p:nvPr>
        </p:nvSpPr>
        <p:spPr/>
        <p:txBody>
          <a:bodyPr/>
          <a:lstStyle>
            <a:lvl1pPr>
              <a:defRPr/>
            </a:lvl1pPr>
          </a:lstStyle>
          <a:p>
            <a:r>
              <a:rPr lang="en-US"/>
              <a:t>Concise Title</a:t>
            </a:r>
          </a:p>
        </p:txBody>
      </p:sp>
      <p:sp>
        <p:nvSpPr>
          <p:cNvPr id="6" name="Rectangle 5">
            <a:extLst>
              <a:ext uri="{FF2B5EF4-FFF2-40B4-BE49-F238E27FC236}">
                <a16:creationId xmlns:a16="http://schemas.microsoft.com/office/drawing/2014/main" id="{8383A365-823D-47E0-9C5B-FCE8F1F278DD}"/>
              </a:ext>
            </a:extLst>
          </p:cNvPr>
          <p:cNvSpPr/>
          <p:nvPr userDrawn="1"/>
        </p:nvSpPr>
        <p:spPr>
          <a:xfrm>
            <a:off x="0" y="6572250"/>
            <a:ext cx="12192000" cy="285750"/>
          </a:xfrm>
          <a:prstGeom prst="rect">
            <a:avLst/>
          </a:prstGeom>
          <a:solidFill>
            <a:srgbClr val="39517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pic>
        <p:nvPicPr>
          <p:cNvPr id="7" name="Picture 6">
            <a:extLst>
              <a:ext uri="{FF2B5EF4-FFF2-40B4-BE49-F238E27FC236}">
                <a16:creationId xmlns:a16="http://schemas.microsoft.com/office/drawing/2014/main" id="{0349073A-84BE-44E5-BA4D-E4B362207D4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97397" y="6622018"/>
            <a:ext cx="632759" cy="210321"/>
          </a:xfrm>
          <a:prstGeom prst="rect">
            <a:avLst/>
          </a:prstGeom>
        </p:spPr>
      </p:pic>
      <p:sp>
        <p:nvSpPr>
          <p:cNvPr id="3" name="Slide Number Placeholder 2">
            <a:extLst>
              <a:ext uri="{FF2B5EF4-FFF2-40B4-BE49-F238E27FC236}">
                <a16:creationId xmlns:a16="http://schemas.microsoft.com/office/drawing/2014/main" id="{6833AF52-6812-4268-B4C4-FF4D1254BAB3}"/>
              </a:ext>
            </a:extLst>
          </p:cNvPr>
          <p:cNvSpPr>
            <a:spLocks noGrp="1"/>
          </p:cNvSpPr>
          <p:nvPr>
            <p:ph type="sldNum" sz="quarter" idx="10"/>
          </p:nvPr>
        </p:nvSpPr>
        <p:spPr>
          <a:xfrm>
            <a:off x="8991600" y="6572250"/>
            <a:ext cx="2590800" cy="262890"/>
          </a:xfrm>
        </p:spPr>
        <p:txBody>
          <a:bodyPr/>
          <a:lstStyle>
            <a:lvl1pPr>
              <a:defRPr>
                <a:solidFill>
                  <a:schemeClr val="bg1"/>
                </a:solidFill>
              </a:defRPr>
            </a:lvl1pPr>
          </a:lstStyle>
          <a:p>
            <a:fld id="{ABF72756-0213-4A1F-BBDA-2E3072667FD8}" type="slidenum">
              <a:rPr lang="en-US" smtClean="0"/>
              <a:pPr/>
              <a:t>‹#›</a:t>
            </a:fld>
            <a:endParaRPr lang="en-US"/>
          </a:p>
        </p:txBody>
      </p:sp>
      <p:sp>
        <p:nvSpPr>
          <p:cNvPr id="9" name="Text Placeholder 8">
            <a:extLst>
              <a:ext uri="{FF2B5EF4-FFF2-40B4-BE49-F238E27FC236}">
                <a16:creationId xmlns:a16="http://schemas.microsoft.com/office/drawing/2014/main" id="{1BEE2E65-3BCC-42CA-9B91-604001B97194}"/>
              </a:ext>
            </a:extLst>
          </p:cNvPr>
          <p:cNvSpPr>
            <a:spLocks noGrp="1"/>
          </p:cNvSpPr>
          <p:nvPr>
            <p:ph type="body" sz="quarter" idx="12" hasCustomPrompt="1"/>
          </p:nvPr>
        </p:nvSpPr>
        <p:spPr>
          <a:xfrm>
            <a:off x="626836" y="908050"/>
            <a:ext cx="8166100" cy="292100"/>
          </a:xfrm>
        </p:spPr>
        <p:txBody>
          <a:bodyPr>
            <a:noAutofit/>
          </a:bodyPr>
          <a:lstStyle>
            <a:lvl1pPr marL="0" indent="0">
              <a:buNone/>
              <a:defRPr sz="1200" b="1">
                <a:solidFill>
                  <a:schemeClr val="accent1"/>
                </a:solidFill>
              </a:defRPr>
            </a:lvl1pPr>
          </a:lstStyle>
          <a:p>
            <a:pPr lvl="0"/>
            <a:r>
              <a:rPr lang="en-US" sz="1200" b="1"/>
              <a:t>If you need a subhead, put it here</a:t>
            </a:r>
            <a:endParaRPr lang="en-US"/>
          </a:p>
        </p:txBody>
      </p:sp>
      <p:sp>
        <p:nvSpPr>
          <p:cNvPr id="11" name="Text Placeholder 10">
            <a:extLst>
              <a:ext uri="{FF2B5EF4-FFF2-40B4-BE49-F238E27FC236}">
                <a16:creationId xmlns:a16="http://schemas.microsoft.com/office/drawing/2014/main" id="{DBEC17D1-3F22-46D2-867A-36F9DA5C2346}"/>
              </a:ext>
            </a:extLst>
          </p:cNvPr>
          <p:cNvSpPr>
            <a:spLocks noGrp="1"/>
          </p:cNvSpPr>
          <p:nvPr>
            <p:ph type="body" sz="quarter" idx="13" hasCustomPrompt="1"/>
          </p:nvPr>
        </p:nvSpPr>
        <p:spPr>
          <a:xfrm>
            <a:off x="609600" y="2771776"/>
            <a:ext cx="2552700" cy="2476500"/>
          </a:xfrm>
        </p:spPr>
        <p:txBody>
          <a:bodyPr/>
          <a:lstStyle>
            <a:lvl1pPr marL="0" indent="0">
              <a:buNone/>
              <a:defRPr/>
            </a:lvl1pPr>
            <a:lvl3pPr>
              <a:defRPr/>
            </a:lvl3pPr>
          </a:lstStyle>
          <a:p>
            <a:pPr lvl="0"/>
            <a:r>
              <a:rPr lang="en-US"/>
              <a:t>Icon Title/Name</a:t>
            </a:r>
          </a:p>
          <a:p>
            <a:pPr lvl="0"/>
            <a:br>
              <a:rPr lang="en-US"/>
            </a:br>
            <a:r>
              <a:rPr lang="en-US"/>
              <a:t>If you are synced up: Go to insert – image – and navigate to the </a:t>
            </a:r>
            <a:r>
              <a:rPr lang="en-US" err="1"/>
              <a:t>Sharepoint</a:t>
            </a:r>
            <a:r>
              <a:rPr lang="en-US"/>
              <a:t> folder for Hazen icons.</a:t>
            </a:r>
          </a:p>
        </p:txBody>
      </p:sp>
      <p:sp>
        <p:nvSpPr>
          <p:cNvPr id="5" name="Picture Placeholder 4">
            <a:extLst>
              <a:ext uri="{FF2B5EF4-FFF2-40B4-BE49-F238E27FC236}">
                <a16:creationId xmlns:a16="http://schemas.microsoft.com/office/drawing/2014/main" id="{90D1B2B4-BE35-4231-941A-E000E3B7F2FF}"/>
              </a:ext>
            </a:extLst>
          </p:cNvPr>
          <p:cNvSpPr>
            <a:spLocks noGrp="1"/>
          </p:cNvSpPr>
          <p:nvPr>
            <p:ph type="pic" sz="quarter" idx="14" hasCustomPrompt="1"/>
          </p:nvPr>
        </p:nvSpPr>
        <p:spPr>
          <a:xfrm>
            <a:off x="609600" y="1600200"/>
            <a:ext cx="923925" cy="923925"/>
          </a:xfrm>
        </p:spPr>
        <p:txBody>
          <a:bodyPr anchor="ctr"/>
          <a:lstStyle>
            <a:lvl1pPr marL="0" indent="0" algn="ctr">
              <a:buNone/>
              <a:defRPr sz="1200"/>
            </a:lvl1pPr>
          </a:lstStyle>
          <a:p>
            <a:r>
              <a:rPr lang="en-US"/>
              <a:t>icon</a:t>
            </a:r>
          </a:p>
        </p:txBody>
      </p:sp>
      <p:sp>
        <p:nvSpPr>
          <p:cNvPr id="10" name="Text Placeholder 10">
            <a:extLst>
              <a:ext uri="{FF2B5EF4-FFF2-40B4-BE49-F238E27FC236}">
                <a16:creationId xmlns:a16="http://schemas.microsoft.com/office/drawing/2014/main" id="{7B58E416-B824-489C-933E-06EA133A12EA}"/>
              </a:ext>
            </a:extLst>
          </p:cNvPr>
          <p:cNvSpPr>
            <a:spLocks noGrp="1"/>
          </p:cNvSpPr>
          <p:nvPr>
            <p:ph type="body" sz="quarter" idx="15" hasCustomPrompt="1"/>
          </p:nvPr>
        </p:nvSpPr>
        <p:spPr>
          <a:xfrm>
            <a:off x="3390900" y="2771776"/>
            <a:ext cx="2552700" cy="2476500"/>
          </a:xfrm>
        </p:spPr>
        <p:txBody>
          <a:bodyPr/>
          <a:lstStyle>
            <a:lvl1pPr marL="0" indent="0">
              <a:buNone/>
              <a:defRPr/>
            </a:lvl1pPr>
            <a:lvl3pPr>
              <a:defRPr/>
            </a:lvl3pPr>
          </a:lstStyle>
          <a:p>
            <a:pPr lvl="0"/>
            <a:r>
              <a:rPr lang="en-US"/>
              <a:t>Icon Title/Name</a:t>
            </a:r>
          </a:p>
          <a:p>
            <a:pPr lvl="0"/>
            <a:br>
              <a:rPr lang="en-US"/>
            </a:br>
            <a:r>
              <a:rPr lang="en-US"/>
              <a:t>If you are synced up: Go to insert – image – and navigate to the </a:t>
            </a:r>
            <a:r>
              <a:rPr lang="en-US" err="1"/>
              <a:t>Sharepoint</a:t>
            </a:r>
            <a:r>
              <a:rPr lang="en-US"/>
              <a:t> folder for Hazen icons.</a:t>
            </a:r>
          </a:p>
        </p:txBody>
      </p:sp>
      <p:sp>
        <p:nvSpPr>
          <p:cNvPr id="12" name="Picture Placeholder 4">
            <a:extLst>
              <a:ext uri="{FF2B5EF4-FFF2-40B4-BE49-F238E27FC236}">
                <a16:creationId xmlns:a16="http://schemas.microsoft.com/office/drawing/2014/main" id="{4B1A5F70-C07E-4155-AC5D-5FD12566B01F}"/>
              </a:ext>
            </a:extLst>
          </p:cNvPr>
          <p:cNvSpPr>
            <a:spLocks noGrp="1"/>
          </p:cNvSpPr>
          <p:nvPr>
            <p:ph type="pic" sz="quarter" idx="16" hasCustomPrompt="1"/>
          </p:nvPr>
        </p:nvSpPr>
        <p:spPr>
          <a:xfrm>
            <a:off x="3390900" y="1600200"/>
            <a:ext cx="923925" cy="923925"/>
          </a:xfrm>
        </p:spPr>
        <p:txBody>
          <a:bodyPr anchor="ctr"/>
          <a:lstStyle>
            <a:lvl1pPr marL="0" indent="0" algn="ctr">
              <a:buNone/>
              <a:defRPr sz="1200"/>
            </a:lvl1pPr>
          </a:lstStyle>
          <a:p>
            <a:r>
              <a:rPr lang="en-US"/>
              <a:t>icon</a:t>
            </a:r>
          </a:p>
        </p:txBody>
      </p:sp>
      <p:sp>
        <p:nvSpPr>
          <p:cNvPr id="13" name="Text Placeholder 10">
            <a:extLst>
              <a:ext uri="{FF2B5EF4-FFF2-40B4-BE49-F238E27FC236}">
                <a16:creationId xmlns:a16="http://schemas.microsoft.com/office/drawing/2014/main" id="{92C89384-5D36-417A-AC00-E5946DAEA895}"/>
              </a:ext>
            </a:extLst>
          </p:cNvPr>
          <p:cNvSpPr>
            <a:spLocks noGrp="1"/>
          </p:cNvSpPr>
          <p:nvPr>
            <p:ph type="body" sz="quarter" idx="17" hasCustomPrompt="1"/>
          </p:nvPr>
        </p:nvSpPr>
        <p:spPr>
          <a:xfrm>
            <a:off x="6210300" y="2781300"/>
            <a:ext cx="2552700" cy="2476500"/>
          </a:xfrm>
        </p:spPr>
        <p:txBody>
          <a:bodyPr/>
          <a:lstStyle>
            <a:lvl1pPr marL="0" indent="0">
              <a:buNone/>
              <a:defRPr/>
            </a:lvl1pPr>
            <a:lvl3pPr>
              <a:defRPr/>
            </a:lvl3pPr>
          </a:lstStyle>
          <a:p>
            <a:pPr lvl="0"/>
            <a:r>
              <a:rPr lang="en-US"/>
              <a:t>Icon Title/Name</a:t>
            </a:r>
          </a:p>
          <a:p>
            <a:pPr lvl="0"/>
            <a:br>
              <a:rPr lang="en-US"/>
            </a:br>
            <a:r>
              <a:rPr lang="en-US"/>
              <a:t>If you are synced up: Go to insert – image – and navigate to the </a:t>
            </a:r>
            <a:r>
              <a:rPr lang="en-US" err="1"/>
              <a:t>Sharepoint</a:t>
            </a:r>
            <a:r>
              <a:rPr lang="en-US"/>
              <a:t> folder for Hazen icons.</a:t>
            </a:r>
          </a:p>
        </p:txBody>
      </p:sp>
      <p:sp>
        <p:nvSpPr>
          <p:cNvPr id="14" name="Picture Placeholder 4">
            <a:extLst>
              <a:ext uri="{FF2B5EF4-FFF2-40B4-BE49-F238E27FC236}">
                <a16:creationId xmlns:a16="http://schemas.microsoft.com/office/drawing/2014/main" id="{35871503-3A93-42B2-927D-54F5936899A8}"/>
              </a:ext>
            </a:extLst>
          </p:cNvPr>
          <p:cNvSpPr>
            <a:spLocks noGrp="1"/>
          </p:cNvSpPr>
          <p:nvPr>
            <p:ph type="pic" sz="quarter" idx="18" hasCustomPrompt="1"/>
          </p:nvPr>
        </p:nvSpPr>
        <p:spPr>
          <a:xfrm>
            <a:off x="6210300" y="1609724"/>
            <a:ext cx="923925" cy="923925"/>
          </a:xfrm>
        </p:spPr>
        <p:txBody>
          <a:bodyPr anchor="ctr"/>
          <a:lstStyle>
            <a:lvl1pPr marL="0" indent="0" algn="ctr">
              <a:buNone/>
              <a:defRPr sz="1200"/>
            </a:lvl1pPr>
          </a:lstStyle>
          <a:p>
            <a:r>
              <a:rPr lang="en-US"/>
              <a:t>icon</a:t>
            </a:r>
          </a:p>
        </p:txBody>
      </p:sp>
      <p:sp>
        <p:nvSpPr>
          <p:cNvPr id="15" name="Text Placeholder 10">
            <a:extLst>
              <a:ext uri="{FF2B5EF4-FFF2-40B4-BE49-F238E27FC236}">
                <a16:creationId xmlns:a16="http://schemas.microsoft.com/office/drawing/2014/main" id="{17C39ED4-D85C-4ECA-BB9C-D6078A374E8D}"/>
              </a:ext>
            </a:extLst>
          </p:cNvPr>
          <p:cNvSpPr>
            <a:spLocks noGrp="1"/>
          </p:cNvSpPr>
          <p:nvPr>
            <p:ph type="body" sz="quarter" idx="19" hasCustomPrompt="1"/>
          </p:nvPr>
        </p:nvSpPr>
        <p:spPr>
          <a:xfrm>
            <a:off x="8991600" y="2781300"/>
            <a:ext cx="2552700" cy="2476500"/>
          </a:xfrm>
        </p:spPr>
        <p:txBody>
          <a:bodyPr/>
          <a:lstStyle>
            <a:lvl1pPr marL="0" indent="0">
              <a:buNone/>
              <a:defRPr/>
            </a:lvl1pPr>
            <a:lvl3pPr>
              <a:defRPr/>
            </a:lvl3pPr>
          </a:lstStyle>
          <a:p>
            <a:pPr lvl="0"/>
            <a:r>
              <a:rPr lang="en-US"/>
              <a:t>Icon Title/Name</a:t>
            </a:r>
          </a:p>
          <a:p>
            <a:pPr lvl="0"/>
            <a:br>
              <a:rPr lang="en-US"/>
            </a:br>
            <a:r>
              <a:rPr lang="en-US"/>
              <a:t>If you are synced up: Go to insert – image – and navigate to the </a:t>
            </a:r>
            <a:r>
              <a:rPr lang="en-US" err="1"/>
              <a:t>Sharepoint</a:t>
            </a:r>
            <a:r>
              <a:rPr lang="en-US"/>
              <a:t> folder for Hazen icons.</a:t>
            </a:r>
          </a:p>
        </p:txBody>
      </p:sp>
      <p:sp>
        <p:nvSpPr>
          <p:cNvPr id="16" name="Picture Placeholder 4">
            <a:extLst>
              <a:ext uri="{FF2B5EF4-FFF2-40B4-BE49-F238E27FC236}">
                <a16:creationId xmlns:a16="http://schemas.microsoft.com/office/drawing/2014/main" id="{C3A8AD08-8DF0-42AC-9E49-A6FED752D6DE}"/>
              </a:ext>
            </a:extLst>
          </p:cNvPr>
          <p:cNvSpPr>
            <a:spLocks noGrp="1"/>
          </p:cNvSpPr>
          <p:nvPr>
            <p:ph type="pic" sz="quarter" idx="20" hasCustomPrompt="1"/>
          </p:nvPr>
        </p:nvSpPr>
        <p:spPr>
          <a:xfrm>
            <a:off x="8991600" y="1609724"/>
            <a:ext cx="923925" cy="923925"/>
          </a:xfrm>
        </p:spPr>
        <p:txBody>
          <a:bodyPr anchor="ctr"/>
          <a:lstStyle>
            <a:lvl1pPr marL="0" indent="0" algn="ctr">
              <a:buNone/>
              <a:defRPr sz="1200"/>
            </a:lvl1pPr>
          </a:lstStyle>
          <a:p>
            <a:r>
              <a:rPr lang="en-US"/>
              <a:t>icon</a:t>
            </a:r>
          </a:p>
        </p:txBody>
      </p:sp>
    </p:spTree>
    <p:extLst>
      <p:ext uri="{BB962C8B-B14F-4D97-AF65-F5344CB8AC3E}">
        <p14:creationId xmlns:p14="http://schemas.microsoft.com/office/powerpoint/2010/main" val="189528801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Photo Lo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14D929-0A68-46FD-8DAD-60C0E013758E}"/>
              </a:ext>
            </a:extLst>
          </p:cNvPr>
          <p:cNvSpPr>
            <a:spLocks noGrp="1"/>
          </p:cNvSpPr>
          <p:nvPr>
            <p:ph type="title" hasCustomPrompt="1"/>
          </p:nvPr>
        </p:nvSpPr>
        <p:spPr>
          <a:xfrm>
            <a:off x="620486" y="68037"/>
            <a:ext cx="10961914" cy="262890"/>
          </a:xfrm>
        </p:spPr>
        <p:txBody>
          <a:bodyPr>
            <a:normAutofit/>
          </a:bodyPr>
          <a:lstStyle>
            <a:lvl1pPr algn="r">
              <a:defRPr sz="900" b="0" i="1">
                <a:solidFill>
                  <a:schemeClr val="tx1">
                    <a:lumMod val="75000"/>
                    <a:lumOff val="25000"/>
                  </a:schemeClr>
                </a:solidFill>
              </a:defRPr>
            </a:lvl1pPr>
          </a:lstStyle>
          <a:p>
            <a:r>
              <a:rPr lang="en-US"/>
              <a:t>Optional Header</a:t>
            </a:r>
          </a:p>
        </p:txBody>
      </p:sp>
      <p:sp>
        <p:nvSpPr>
          <p:cNvPr id="3" name="Slide Number Placeholder 2">
            <a:extLst>
              <a:ext uri="{FF2B5EF4-FFF2-40B4-BE49-F238E27FC236}">
                <a16:creationId xmlns:a16="http://schemas.microsoft.com/office/drawing/2014/main" id="{7B4ABF5D-81E5-4849-9332-0EE755D576FF}"/>
              </a:ext>
            </a:extLst>
          </p:cNvPr>
          <p:cNvSpPr>
            <a:spLocks noGrp="1"/>
          </p:cNvSpPr>
          <p:nvPr>
            <p:ph type="sldNum" sz="quarter" idx="10"/>
          </p:nvPr>
        </p:nvSpPr>
        <p:spPr/>
        <p:txBody>
          <a:bodyPr/>
          <a:lstStyle>
            <a:lvl1pPr>
              <a:defRPr>
                <a:solidFill>
                  <a:schemeClr val="tx1">
                    <a:lumMod val="75000"/>
                    <a:lumOff val="25000"/>
                  </a:schemeClr>
                </a:solidFill>
              </a:defRPr>
            </a:lvl1pPr>
          </a:lstStyle>
          <a:p>
            <a:fld id="{ABF72756-0213-4A1F-BBDA-2E3072667FD8}" type="slidenum">
              <a:rPr lang="en-US" smtClean="0"/>
              <a:pPr/>
              <a:t>‹#›</a:t>
            </a:fld>
            <a:endParaRPr lang="en-US"/>
          </a:p>
        </p:txBody>
      </p:sp>
      <p:pic>
        <p:nvPicPr>
          <p:cNvPr id="4" name="Picture 3">
            <a:extLst>
              <a:ext uri="{FF2B5EF4-FFF2-40B4-BE49-F238E27FC236}">
                <a16:creationId xmlns:a16="http://schemas.microsoft.com/office/drawing/2014/main" id="{A8949300-1FED-4C20-88BA-3645EA31390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20486" y="6611136"/>
            <a:ext cx="653075" cy="204168"/>
          </a:xfrm>
          <a:prstGeom prst="rect">
            <a:avLst/>
          </a:prstGeom>
        </p:spPr>
      </p:pic>
    </p:spTree>
    <p:extLst>
      <p:ext uri="{BB962C8B-B14F-4D97-AF65-F5344CB8AC3E}">
        <p14:creationId xmlns:p14="http://schemas.microsoft.com/office/powerpoint/2010/main" val="76972606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BCAD085-E8A6-8845-BD4E-CB4CCA059FC4}" type="datetimeFigureOut">
              <a:rPr lang="en-US" smtClean="0"/>
              <a:t>5/20/2026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6638327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 Vertical 2">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EC43FC4-62A4-4EB2-8904-4148916E6112}"/>
              </a:ext>
            </a:extLst>
          </p:cNvPr>
          <p:cNvSpPr/>
          <p:nvPr userDrawn="1"/>
        </p:nvSpPr>
        <p:spPr>
          <a:xfrm>
            <a:off x="0" y="0"/>
            <a:ext cx="12192000" cy="4083803"/>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pic>
        <p:nvPicPr>
          <p:cNvPr id="9" name="Picture 2">
            <a:extLst>
              <a:ext uri="{FF2B5EF4-FFF2-40B4-BE49-F238E27FC236}">
                <a16:creationId xmlns:a16="http://schemas.microsoft.com/office/drawing/2014/main" id="{3FF0EDE3-0C47-40F4-AB0A-55B563AB6C89}"/>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614807" y="333756"/>
            <a:ext cx="1109164" cy="346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9BFE409D-9402-469A-94D0-E0CFDA79C1DC}"/>
              </a:ext>
            </a:extLst>
          </p:cNvPr>
          <p:cNvSpPr>
            <a:spLocks noGrp="1"/>
          </p:cNvSpPr>
          <p:nvPr>
            <p:ph type="title"/>
          </p:nvPr>
        </p:nvSpPr>
        <p:spPr>
          <a:xfrm>
            <a:off x="609600" y="1598683"/>
            <a:ext cx="5372100" cy="1354067"/>
          </a:xfrm>
        </p:spPr>
        <p:txBody>
          <a:bodyPr anchor="t">
            <a:noAutofit/>
          </a:bodyPr>
          <a:lstStyle>
            <a:lvl1pPr>
              <a:defRPr sz="3000">
                <a:solidFill>
                  <a:schemeClr val="bg1"/>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5" name="Picture Placeholder 4">
            <a:extLst>
              <a:ext uri="{FF2B5EF4-FFF2-40B4-BE49-F238E27FC236}">
                <a16:creationId xmlns:a16="http://schemas.microsoft.com/office/drawing/2014/main" id="{E4DF1422-CDED-4E1A-941F-F703A2D92B46}"/>
              </a:ext>
            </a:extLst>
          </p:cNvPr>
          <p:cNvSpPr>
            <a:spLocks noGrp="1"/>
          </p:cNvSpPr>
          <p:nvPr>
            <p:ph type="pic" sz="quarter" idx="10"/>
          </p:nvPr>
        </p:nvSpPr>
        <p:spPr>
          <a:xfrm>
            <a:off x="6210300" y="0"/>
            <a:ext cx="5372100" cy="6858000"/>
          </a:xfrm>
          <a:solidFill>
            <a:srgbClr val="FFFFFF">
              <a:alpha val="56078"/>
            </a:srgbClr>
          </a:solidFill>
        </p:spPr>
        <p:txBody>
          <a:bodyPr anchor="ctr"/>
          <a:lstStyle>
            <a:lvl1pPr algn="ctr">
              <a:defRPr sz="3600">
                <a:solidFill>
                  <a:schemeClr val="bg1"/>
                </a:solidFill>
              </a:defRPr>
            </a:lvl1pPr>
          </a:lstStyle>
          <a:p>
            <a:r>
              <a:rPr lang="en-US"/>
              <a:t>Click icon to add picture</a:t>
            </a:r>
          </a:p>
        </p:txBody>
      </p:sp>
      <p:sp>
        <p:nvSpPr>
          <p:cNvPr id="8" name="Picture Placeholder 7">
            <a:extLst>
              <a:ext uri="{FF2B5EF4-FFF2-40B4-BE49-F238E27FC236}">
                <a16:creationId xmlns:a16="http://schemas.microsoft.com/office/drawing/2014/main" id="{528BBD9E-FD5F-4D64-9DEB-3B789922D32E}"/>
              </a:ext>
            </a:extLst>
          </p:cNvPr>
          <p:cNvSpPr>
            <a:spLocks noGrp="1"/>
          </p:cNvSpPr>
          <p:nvPr>
            <p:ph type="pic" sz="quarter" idx="11" hasCustomPrompt="1"/>
          </p:nvPr>
        </p:nvSpPr>
        <p:spPr>
          <a:xfrm>
            <a:off x="609600" y="4332967"/>
            <a:ext cx="1838325" cy="938597"/>
          </a:xfrm>
        </p:spPr>
        <p:txBody>
          <a:bodyPr/>
          <a:lstStyle>
            <a:lvl1pPr marL="0" indent="0">
              <a:buNone/>
              <a:defRPr/>
            </a:lvl1pPr>
          </a:lstStyle>
          <a:p>
            <a:r>
              <a:rPr lang="en-US"/>
              <a:t>Client Logo</a:t>
            </a:r>
          </a:p>
        </p:txBody>
      </p:sp>
      <p:sp>
        <p:nvSpPr>
          <p:cNvPr id="10" name="Text Placeholder 9">
            <a:extLst>
              <a:ext uri="{FF2B5EF4-FFF2-40B4-BE49-F238E27FC236}">
                <a16:creationId xmlns:a16="http://schemas.microsoft.com/office/drawing/2014/main" id="{E90F613F-4D92-4842-AAB1-AE04BD4824CB}"/>
              </a:ext>
            </a:extLst>
          </p:cNvPr>
          <p:cNvSpPr>
            <a:spLocks noGrp="1"/>
          </p:cNvSpPr>
          <p:nvPr>
            <p:ph type="body" sz="quarter" idx="12" hasCustomPrompt="1"/>
          </p:nvPr>
        </p:nvSpPr>
        <p:spPr>
          <a:xfrm>
            <a:off x="609600" y="3144907"/>
            <a:ext cx="5372100" cy="409575"/>
          </a:xfrm>
        </p:spPr>
        <p:txBody>
          <a:bodyPr/>
          <a:lstStyle>
            <a:lvl1pPr marL="0" indent="0">
              <a:buNone/>
              <a:defRPr sz="1100" b="1">
                <a:solidFill>
                  <a:schemeClr val="bg1"/>
                </a:solidFill>
              </a:defRPr>
            </a:lvl1pPr>
          </a:lstStyle>
          <a:p>
            <a:pPr lvl="0"/>
            <a:r>
              <a:rPr lang="en-US"/>
              <a:t>Subtitle</a:t>
            </a:r>
          </a:p>
        </p:txBody>
      </p:sp>
      <p:sp>
        <p:nvSpPr>
          <p:cNvPr id="11" name="Text Placeholder 9">
            <a:extLst>
              <a:ext uri="{FF2B5EF4-FFF2-40B4-BE49-F238E27FC236}">
                <a16:creationId xmlns:a16="http://schemas.microsoft.com/office/drawing/2014/main" id="{A08CAF9F-5E38-4202-8CE9-1D1ACDC8EC9B}"/>
              </a:ext>
            </a:extLst>
          </p:cNvPr>
          <p:cNvSpPr>
            <a:spLocks noGrp="1"/>
          </p:cNvSpPr>
          <p:nvPr>
            <p:ph type="body" sz="quarter" idx="13" hasCustomPrompt="1"/>
          </p:nvPr>
        </p:nvSpPr>
        <p:spPr>
          <a:xfrm>
            <a:off x="609600" y="5382898"/>
            <a:ext cx="5372100" cy="409575"/>
          </a:xfrm>
        </p:spPr>
        <p:txBody>
          <a:bodyPr/>
          <a:lstStyle>
            <a:lvl1pPr marL="0" indent="0">
              <a:buNone/>
              <a:defRPr sz="1100" b="0">
                <a:solidFill>
                  <a:schemeClr val="accent6"/>
                </a:solidFill>
              </a:defRPr>
            </a:lvl1pPr>
          </a:lstStyle>
          <a:p>
            <a:pPr lvl="0"/>
            <a:r>
              <a:rPr lang="en-US"/>
              <a:t>Client Name Here</a:t>
            </a:r>
          </a:p>
        </p:txBody>
      </p:sp>
    </p:spTree>
    <p:extLst>
      <p:ext uri="{BB962C8B-B14F-4D97-AF65-F5344CB8AC3E}">
        <p14:creationId xmlns:p14="http://schemas.microsoft.com/office/powerpoint/2010/main" val="40658847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Blue Background">
    <p:bg>
      <p:bgPr>
        <a:solidFill>
          <a:schemeClr val="accent1"/>
        </a:solidFill>
        <a:effectLst/>
      </p:bgPr>
    </p:bg>
    <p:spTree>
      <p:nvGrpSpPr>
        <p:cNvPr id="1" name=""/>
        <p:cNvGrpSpPr/>
        <p:nvPr/>
      </p:nvGrpSpPr>
      <p:grpSpPr>
        <a:xfrm>
          <a:off x="0" y="0"/>
          <a:ext cx="0" cy="0"/>
          <a:chOff x="0" y="0"/>
          <a:chExt cx="0" cy="0"/>
        </a:xfrm>
      </p:grpSpPr>
      <p:sp>
        <p:nvSpPr>
          <p:cNvPr id="10" name="subtitle">
            <a:extLst>
              <a:ext uri="{FF2B5EF4-FFF2-40B4-BE49-F238E27FC236}">
                <a16:creationId xmlns:a16="http://schemas.microsoft.com/office/drawing/2014/main" id="{E90F613F-4D92-4842-AAB1-AE04BD4824CB}"/>
              </a:ext>
            </a:extLst>
          </p:cNvPr>
          <p:cNvSpPr>
            <a:spLocks noGrp="1"/>
          </p:cNvSpPr>
          <p:nvPr>
            <p:ph type="body" sz="quarter" idx="12" hasCustomPrompt="1"/>
          </p:nvPr>
        </p:nvSpPr>
        <p:spPr>
          <a:xfrm>
            <a:off x="609600" y="5762625"/>
            <a:ext cx="5372100" cy="409575"/>
          </a:xfrm>
        </p:spPr>
        <p:txBody>
          <a:bodyPr/>
          <a:lstStyle>
            <a:lvl1pPr marL="0" indent="0">
              <a:buNone/>
              <a:defRPr sz="1100" b="1">
                <a:solidFill>
                  <a:schemeClr val="bg1"/>
                </a:solidFill>
              </a:defRPr>
            </a:lvl1pPr>
          </a:lstStyle>
          <a:p>
            <a:pPr lvl="0"/>
            <a:r>
              <a:rPr lang="en-US"/>
              <a:t>Subtitle</a:t>
            </a:r>
          </a:p>
        </p:txBody>
      </p:sp>
      <p:sp>
        <p:nvSpPr>
          <p:cNvPr id="2" name="Title 1">
            <a:extLst>
              <a:ext uri="{FF2B5EF4-FFF2-40B4-BE49-F238E27FC236}">
                <a16:creationId xmlns:a16="http://schemas.microsoft.com/office/drawing/2014/main" id="{9BFE409D-9402-469A-94D0-E0CFDA79C1DC}"/>
              </a:ext>
            </a:extLst>
          </p:cNvPr>
          <p:cNvSpPr>
            <a:spLocks noGrp="1"/>
          </p:cNvSpPr>
          <p:nvPr>
            <p:ph type="title"/>
          </p:nvPr>
        </p:nvSpPr>
        <p:spPr>
          <a:xfrm>
            <a:off x="609600" y="4787901"/>
            <a:ext cx="5372100" cy="786405"/>
          </a:xfrm>
        </p:spPr>
        <p:txBody>
          <a:bodyPr anchor="t">
            <a:noAutofit/>
          </a:bodyPr>
          <a:lstStyle>
            <a:lvl1pPr>
              <a:defRPr sz="3000">
                <a:solidFill>
                  <a:schemeClr val="bg1"/>
                </a:solidFill>
                <a:latin typeface="Times New Roman" panose="02020603050405020304" pitchFamily="18" charset="0"/>
                <a:cs typeface="Times New Roman" panose="02020603050405020304" pitchFamily="18" charset="0"/>
              </a:defRPr>
            </a:lvl1pPr>
          </a:lstStyle>
          <a:p>
            <a:r>
              <a:rPr lang="en-US"/>
              <a:t>Click to edit Master title style</a:t>
            </a:r>
          </a:p>
        </p:txBody>
      </p:sp>
      <p:pic>
        <p:nvPicPr>
          <p:cNvPr id="12" name="logo">
            <a:extLst>
              <a:ext uri="{FF2B5EF4-FFF2-40B4-BE49-F238E27FC236}">
                <a16:creationId xmlns:a16="http://schemas.microsoft.com/office/drawing/2014/main" id="{399F62D8-C698-4CEC-85FB-0C1546C42839}"/>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4847274" y="2751704"/>
            <a:ext cx="2516501" cy="786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623880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ransition - Blue">
    <p:bg>
      <p:bgPr>
        <a:solidFill>
          <a:schemeClr val="accent1"/>
        </a:solidFill>
        <a:effectLst/>
      </p:bgPr>
    </p:bg>
    <p:spTree>
      <p:nvGrpSpPr>
        <p:cNvPr id="1" name=""/>
        <p:cNvGrpSpPr/>
        <p:nvPr/>
      </p:nvGrpSpPr>
      <p:grpSpPr>
        <a:xfrm>
          <a:off x="0" y="0"/>
          <a:ext cx="0" cy="0"/>
          <a:chOff x="0" y="0"/>
          <a:chExt cx="0" cy="0"/>
        </a:xfrm>
      </p:grpSpPr>
      <p:sp>
        <p:nvSpPr>
          <p:cNvPr id="10" name="subtitle">
            <a:extLst>
              <a:ext uri="{FF2B5EF4-FFF2-40B4-BE49-F238E27FC236}">
                <a16:creationId xmlns:a16="http://schemas.microsoft.com/office/drawing/2014/main" id="{E90F613F-4D92-4842-AAB1-AE04BD4824CB}"/>
              </a:ext>
            </a:extLst>
          </p:cNvPr>
          <p:cNvSpPr>
            <a:spLocks noGrp="1"/>
          </p:cNvSpPr>
          <p:nvPr>
            <p:ph type="body" sz="quarter" idx="12" hasCustomPrompt="1"/>
          </p:nvPr>
        </p:nvSpPr>
        <p:spPr>
          <a:xfrm>
            <a:off x="620486" y="3224212"/>
            <a:ext cx="5372100" cy="409575"/>
          </a:xfrm>
        </p:spPr>
        <p:txBody>
          <a:bodyPr/>
          <a:lstStyle>
            <a:lvl1pPr marL="0" indent="0">
              <a:buNone/>
              <a:defRPr sz="1600" b="1">
                <a:solidFill>
                  <a:schemeClr val="bg1"/>
                </a:solidFill>
              </a:defRPr>
            </a:lvl1pPr>
          </a:lstStyle>
          <a:p>
            <a:pPr lvl="0"/>
            <a:r>
              <a:rPr lang="en-US"/>
              <a:t>Subtitle</a:t>
            </a:r>
          </a:p>
        </p:txBody>
      </p:sp>
      <p:sp>
        <p:nvSpPr>
          <p:cNvPr id="2" name="Title 1">
            <a:extLst>
              <a:ext uri="{FF2B5EF4-FFF2-40B4-BE49-F238E27FC236}">
                <a16:creationId xmlns:a16="http://schemas.microsoft.com/office/drawing/2014/main" id="{9BFE409D-9402-469A-94D0-E0CFDA79C1DC}"/>
              </a:ext>
            </a:extLst>
          </p:cNvPr>
          <p:cNvSpPr>
            <a:spLocks noGrp="1"/>
          </p:cNvSpPr>
          <p:nvPr>
            <p:ph type="title"/>
          </p:nvPr>
        </p:nvSpPr>
        <p:spPr>
          <a:xfrm>
            <a:off x="620486" y="1600200"/>
            <a:ext cx="10972800" cy="927100"/>
          </a:xfrm>
        </p:spPr>
        <p:txBody>
          <a:bodyPr anchor="t">
            <a:noAutofit/>
          </a:bodyPr>
          <a:lstStyle>
            <a:lvl1pPr>
              <a:defRPr sz="5400">
                <a:solidFill>
                  <a:schemeClr val="bg1"/>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3" name="Slide Number Placeholder 2">
            <a:extLst>
              <a:ext uri="{FF2B5EF4-FFF2-40B4-BE49-F238E27FC236}">
                <a16:creationId xmlns:a16="http://schemas.microsoft.com/office/drawing/2014/main" id="{DB67BCFE-93E4-4352-9DC1-AC34796A6A1D}"/>
              </a:ext>
            </a:extLst>
          </p:cNvPr>
          <p:cNvSpPr>
            <a:spLocks noGrp="1"/>
          </p:cNvSpPr>
          <p:nvPr>
            <p:ph type="sldNum" sz="quarter" idx="13"/>
          </p:nvPr>
        </p:nvSpPr>
        <p:spPr/>
        <p:txBody>
          <a:bodyPr/>
          <a:lstStyle/>
          <a:p>
            <a:fld id="{ABF72756-0213-4A1F-BBDA-2E3072667FD8}" type="slidenum">
              <a:rPr lang="en-US" smtClean="0"/>
              <a:pPr/>
              <a:t>‹#›</a:t>
            </a:fld>
            <a:endParaRPr lang="en-US"/>
          </a:p>
        </p:txBody>
      </p:sp>
    </p:spTree>
    <p:extLst>
      <p:ext uri="{BB962C8B-B14F-4D97-AF65-F5344CB8AC3E}">
        <p14:creationId xmlns:p14="http://schemas.microsoft.com/office/powerpoint/2010/main" val="6514410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ransition - Tan">
    <p:bg>
      <p:bgPr>
        <a:solidFill>
          <a:schemeClr val="bg2">
            <a:lumMod val="40000"/>
            <a:lumOff val="60000"/>
          </a:schemeClr>
        </a:solidFill>
        <a:effectLst/>
      </p:bgPr>
    </p:bg>
    <p:spTree>
      <p:nvGrpSpPr>
        <p:cNvPr id="1" name=""/>
        <p:cNvGrpSpPr/>
        <p:nvPr/>
      </p:nvGrpSpPr>
      <p:grpSpPr>
        <a:xfrm>
          <a:off x="0" y="0"/>
          <a:ext cx="0" cy="0"/>
          <a:chOff x="0" y="0"/>
          <a:chExt cx="0" cy="0"/>
        </a:xfrm>
      </p:grpSpPr>
      <p:sp>
        <p:nvSpPr>
          <p:cNvPr id="10" name="subtitle">
            <a:extLst>
              <a:ext uri="{FF2B5EF4-FFF2-40B4-BE49-F238E27FC236}">
                <a16:creationId xmlns:a16="http://schemas.microsoft.com/office/drawing/2014/main" id="{E90F613F-4D92-4842-AAB1-AE04BD4824CB}"/>
              </a:ext>
            </a:extLst>
          </p:cNvPr>
          <p:cNvSpPr>
            <a:spLocks noGrp="1"/>
          </p:cNvSpPr>
          <p:nvPr>
            <p:ph type="body" sz="quarter" idx="12" hasCustomPrompt="1"/>
          </p:nvPr>
        </p:nvSpPr>
        <p:spPr>
          <a:xfrm>
            <a:off x="620486" y="3224212"/>
            <a:ext cx="5372100" cy="409575"/>
          </a:xfrm>
        </p:spPr>
        <p:txBody>
          <a:bodyPr/>
          <a:lstStyle>
            <a:lvl1pPr marL="0" indent="0">
              <a:buNone/>
              <a:defRPr sz="1600" b="1">
                <a:solidFill>
                  <a:schemeClr val="accent6"/>
                </a:solidFill>
              </a:defRPr>
            </a:lvl1pPr>
          </a:lstStyle>
          <a:p>
            <a:pPr lvl="0"/>
            <a:r>
              <a:rPr lang="en-US"/>
              <a:t>Subtitle</a:t>
            </a:r>
          </a:p>
        </p:txBody>
      </p:sp>
      <p:sp>
        <p:nvSpPr>
          <p:cNvPr id="2" name="Title 1">
            <a:extLst>
              <a:ext uri="{FF2B5EF4-FFF2-40B4-BE49-F238E27FC236}">
                <a16:creationId xmlns:a16="http://schemas.microsoft.com/office/drawing/2014/main" id="{9BFE409D-9402-469A-94D0-E0CFDA79C1DC}"/>
              </a:ext>
            </a:extLst>
          </p:cNvPr>
          <p:cNvSpPr>
            <a:spLocks noGrp="1"/>
          </p:cNvSpPr>
          <p:nvPr>
            <p:ph type="title"/>
          </p:nvPr>
        </p:nvSpPr>
        <p:spPr>
          <a:xfrm>
            <a:off x="620486" y="1600200"/>
            <a:ext cx="10972800" cy="927100"/>
          </a:xfrm>
        </p:spPr>
        <p:txBody>
          <a:bodyPr anchor="t">
            <a:noAutofit/>
          </a:bodyPr>
          <a:lstStyle>
            <a:lvl1pPr>
              <a:defRPr sz="5400">
                <a:solidFill>
                  <a:schemeClr val="accent1"/>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3" name="Slide Number Placeholder 2">
            <a:extLst>
              <a:ext uri="{FF2B5EF4-FFF2-40B4-BE49-F238E27FC236}">
                <a16:creationId xmlns:a16="http://schemas.microsoft.com/office/drawing/2014/main" id="{DB67BCFE-93E4-4352-9DC1-AC34796A6A1D}"/>
              </a:ext>
            </a:extLst>
          </p:cNvPr>
          <p:cNvSpPr>
            <a:spLocks noGrp="1"/>
          </p:cNvSpPr>
          <p:nvPr>
            <p:ph type="sldNum" sz="quarter" idx="13"/>
          </p:nvPr>
        </p:nvSpPr>
        <p:spPr/>
        <p:txBody>
          <a:bodyPr/>
          <a:lstStyle/>
          <a:p>
            <a:fld id="{ABF72756-0213-4A1F-BBDA-2E3072667FD8}" type="slidenum">
              <a:rPr lang="en-US" smtClean="0"/>
              <a:pPr/>
              <a:t>‹#›</a:t>
            </a:fld>
            <a:endParaRPr lang="en-US"/>
          </a:p>
        </p:txBody>
      </p:sp>
    </p:spTree>
    <p:extLst>
      <p:ext uri="{BB962C8B-B14F-4D97-AF65-F5344CB8AC3E}">
        <p14:creationId xmlns:p14="http://schemas.microsoft.com/office/powerpoint/2010/main" val="4250727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ransition or Conclusion">
    <p:bg>
      <p:bgPr>
        <a:solidFill>
          <a:schemeClr val="accent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A7DB47-323F-4251-9BD2-BAD6CA2044A5}"/>
              </a:ext>
            </a:extLst>
          </p:cNvPr>
          <p:cNvSpPr/>
          <p:nvPr userDrawn="1"/>
        </p:nvSpPr>
        <p:spPr>
          <a:xfrm>
            <a:off x="0" y="0"/>
            <a:ext cx="6210300" cy="685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subtitle">
            <a:extLst>
              <a:ext uri="{FF2B5EF4-FFF2-40B4-BE49-F238E27FC236}">
                <a16:creationId xmlns:a16="http://schemas.microsoft.com/office/drawing/2014/main" id="{E90F613F-4D92-4842-AAB1-AE04BD4824CB}"/>
              </a:ext>
            </a:extLst>
          </p:cNvPr>
          <p:cNvSpPr>
            <a:spLocks noGrp="1"/>
          </p:cNvSpPr>
          <p:nvPr>
            <p:ph type="body" sz="quarter" idx="12" hasCustomPrompt="1"/>
          </p:nvPr>
        </p:nvSpPr>
        <p:spPr>
          <a:xfrm>
            <a:off x="620486" y="3801155"/>
            <a:ext cx="5372100" cy="409575"/>
          </a:xfrm>
        </p:spPr>
        <p:txBody>
          <a:bodyPr/>
          <a:lstStyle>
            <a:lvl1pPr marL="0" indent="0">
              <a:buNone/>
              <a:defRPr sz="1600" b="1">
                <a:solidFill>
                  <a:schemeClr val="accent6"/>
                </a:solidFill>
              </a:defRPr>
            </a:lvl1pPr>
          </a:lstStyle>
          <a:p>
            <a:pPr lvl="0"/>
            <a:r>
              <a:rPr lang="en-US"/>
              <a:t>Could be used for a conclusion slide too</a:t>
            </a:r>
          </a:p>
        </p:txBody>
      </p:sp>
      <p:sp>
        <p:nvSpPr>
          <p:cNvPr id="2" name="Title 1">
            <a:extLst>
              <a:ext uri="{FF2B5EF4-FFF2-40B4-BE49-F238E27FC236}">
                <a16:creationId xmlns:a16="http://schemas.microsoft.com/office/drawing/2014/main" id="{9BFE409D-9402-469A-94D0-E0CFDA79C1DC}"/>
              </a:ext>
            </a:extLst>
          </p:cNvPr>
          <p:cNvSpPr>
            <a:spLocks noGrp="1"/>
          </p:cNvSpPr>
          <p:nvPr>
            <p:ph type="title"/>
          </p:nvPr>
        </p:nvSpPr>
        <p:spPr>
          <a:xfrm>
            <a:off x="620486" y="1600200"/>
            <a:ext cx="5366657" cy="1624012"/>
          </a:xfrm>
        </p:spPr>
        <p:txBody>
          <a:bodyPr anchor="t">
            <a:noAutofit/>
          </a:bodyPr>
          <a:lstStyle>
            <a:lvl1pPr>
              <a:defRPr sz="5400">
                <a:solidFill>
                  <a:schemeClr val="accent1"/>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3" name="Slide Number Placeholder 2">
            <a:extLst>
              <a:ext uri="{FF2B5EF4-FFF2-40B4-BE49-F238E27FC236}">
                <a16:creationId xmlns:a16="http://schemas.microsoft.com/office/drawing/2014/main" id="{DB67BCFE-93E4-4352-9DC1-AC34796A6A1D}"/>
              </a:ext>
            </a:extLst>
          </p:cNvPr>
          <p:cNvSpPr>
            <a:spLocks noGrp="1"/>
          </p:cNvSpPr>
          <p:nvPr>
            <p:ph type="sldNum" sz="quarter" idx="13"/>
          </p:nvPr>
        </p:nvSpPr>
        <p:spPr/>
        <p:txBody>
          <a:bodyPr/>
          <a:lstStyle/>
          <a:p>
            <a:fld id="{ABF72756-0213-4A1F-BBDA-2E3072667FD8}" type="slidenum">
              <a:rPr lang="en-US" smtClean="0"/>
              <a:pPr/>
              <a:t>‹#›</a:t>
            </a:fld>
            <a:endParaRPr lang="en-US"/>
          </a:p>
        </p:txBody>
      </p:sp>
      <p:pic>
        <p:nvPicPr>
          <p:cNvPr id="5" name="Picture 2">
            <a:extLst>
              <a:ext uri="{FF2B5EF4-FFF2-40B4-BE49-F238E27FC236}">
                <a16:creationId xmlns:a16="http://schemas.microsoft.com/office/drawing/2014/main" id="{69746845-327C-40F1-B82E-6AC23DEF0197}"/>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8158771" y="2959875"/>
            <a:ext cx="2030254" cy="6344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494631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 Only + Subhea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831136-584F-425F-AB4E-41DA17B47844}"/>
              </a:ext>
            </a:extLst>
          </p:cNvPr>
          <p:cNvSpPr>
            <a:spLocks noGrp="1"/>
          </p:cNvSpPr>
          <p:nvPr>
            <p:ph type="title" hasCustomPrompt="1"/>
          </p:nvPr>
        </p:nvSpPr>
        <p:spPr/>
        <p:txBody>
          <a:bodyPr/>
          <a:lstStyle>
            <a:lvl1pPr>
              <a:defRPr/>
            </a:lvl1pPr>
          </a:lstStyle>
          <a:p>
            <a:r>
              <a:rPr lang="en-US"/>
              <a:t>Concise Title</a:t>
            </a:r>
          </a:p>
        </p:txBody>
      </p:sp>
      <p:sp>
        <p:nvSpPr>
          <p:cNvPr id="6" name="Rectangle 5">
            <a:extLst>
              <a:ext uri="{FF2B5EF4-FFF2-40B4-BE49-F238E27FC236}">
                <a16:creationId xmlns:a16="http://schemas.microsoft.com/office/drawing/2014/main" id="{8383A365-823D-47E0-9C5B-FCE8F1F278DD}"/>
              </a:ext>
            </a:extLst>
          </p:cNvPr>
          <p:cNvSpPr/>
          <p:nvPr userDrawn="1"/>
        </p:nvSpPr>
        <p:spPr>
          <a:xfrm>
            <a:off x="0" y="6572250"/>
            <a:ext cx="12192000" cy="285750"/>
          </a:xfrm>
          <a:prstGeom prst="rect">
            <a:avLst/>
          </a:prstGeom>
          <a:solidFill>
            <a:srgbClr val="39517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pic>
        <p:nvPicPr>
          <p:cNvPr id="7" name="Picture 6">
            <a:extLst>
              <a:ext uri="{FF2B5EF4-FFF2-40B4-BE49-F238E27FC236}">
                <a16:creationId xmlns:a16="http://schemas.microsoft.com/office/drawing/2014/main" id="{0349073A-84BE-44E5-BA4D-E4B362207D4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97397" y="6622018"/>
            <a:ext cx="632759" cy="210321"/>
          </a:xfrm>
          <a:prstGeom prst="rect">
            <a:avLst/>
          </a:prstGeom>
        </p:spPr>
      </p:pic>
      <p:sp>
        <p:nvSpPr>
          <p:cNvPr id="3" name="Slide Number Placeholder 2">
            <a:extLst>
              <a:ext uri="{FF2B5EF4-FFF2-40B4-BE49-F238E27FC236}">
                <a16:creationId xmlns:a16="http://schemas.microsoft.com/office/drawing/2014/main" id="{6833AF52-6812-4268-B4C4-FF4D1254BAB3}"/>
              </a:ext>
            </a:extLst>
          </p:cNvPr>
          <p:cNvSpPr>
            <a:spLocks noGrp="1"/>
          </p:cNvSpPr>
          <p:nvPr>
            <p:ph type="sldNum" sz="quarter" idx="10"/>
          </p:nvPr>
        </p:nvSpPr>
        <p:spPr>
          <a:xfrm>
            <a:off x="8991600" y="6572250"/>
            <a:ext cx="2590800" cy="262890"/>
          </a:xfrm>
        </p:spPr>
        <p:txBody>
          <a:bodyPr/>
          <a:lstStyle>
            <a:lvl1pPr>
              <a:defRPr>
                <a:solidFill>
                  <a:schemeClr val="bg1"/>
                </a:solidFill>
              </a:defRPr>
            </a:lvl1pPr>
          </a:lstStyle>
          <a:p>
            <a:fld id="{ABF72756-0213-4A1F-BBDA-2E3072667FD8}" type="slidenum">
              <a:rPr lang="en-US" smtClean="0"/>
              <a:pPr/>
              <a:t>‹#›</a:t>
            </a:fld>
            <a:endParaRPr lang="en-US"/>
          </a:p>
        </p:txBody>
      </p:sp>
      <p:sp>
        <p:nvSpPr>
          <p:cNvPr id="9" name="Text Placeholder 8">
            <a:extLst>
              <a:ext uri="{FF2B5EF4-FFF2-40B4-BE49-F238E27FC236}">
                <a16:creationId xmlns:a16="http://schemas.microsoft.com/office/drawing/2014/main" id="{1BEE2E65-3BCC-42CA-9B91-604001B97194}"/>
              </a:ext>
            </a:extLst>
          </p:cNvPr>
          <p:cNvSpPr>
            <a:spLocks noGrp="1"/>
          </p:cNvSpPr>
          <p:nvPr>
            <p:ph type="body" sz="quarter" idx="12" hasCustomPrompt="1"/>
          </p:nvPr>
        </p:nvSpPr>
        <p:spPr>
          <a:xfrm>
            <a:off x="626836" y="908050"/>
            <a:ext cx="8166100" cy="292100"/>
          </a:xfrm>
        </p:spPr>
        <p:txBody>
          <a:bodyPr>
            <a:noAutofit/>
          </a:bodyPr>
          <a:lstStyle>
            <a:lvl1pPr marL="0" indent="0">
              <a:buNone/>
              <a:defRPr sz="1200" b="1">
                <a:solidFill>
                  <a:schemeClr val="accent1"/>
                </a:solidFill>
              </a:defRPr>
            </a:lvl1pPr>
          </a:lstStyle>
          <a:p>
            <a:pPr lvl="0"/>
            <a:r>
              <a:rPr lang="en-US" sz="1200" b="1"/>
              <a:t>If you need a subhead, put it here</a:t>
            </a:r>
            <a:endParaRPr lang="en-US"/>
          </a:p>
        </p:txBody>
      </p:sp>
      <p:sp>
        <p:nvSpPr>
          <p:cNvPr id="11" name="Text Placeholder 10">
            <a:extLst>
              <a:ext uri="{FF2B5EF4-FFF2-40B4-BE49-F238E27FC236}">
                <a16:creationId xmlns:a16="http://schemas.microsoft.com/office/drawing/2014/main" id="{DBEC17D1-3F22-46D2-867A-36F9DA5C2346}"/>
              </a:ext>
            </a:extLst>
          </p:cNvPr>
          <p:cNvSpPr>
            <a:spLocks noGrp="1"/>
          </p:cNvSpPr>
          <p:nvPr>
            <p:ph type="body" sz="quarter" idx="13"/>
          </p:nvPr>
        </p:nvSpPr>
        <p:spPr>
          <a:xfrm>
            <a:off x="620486" y="1590675"/>
            <a:ext cx="10972800" cy="4581525"/>
          </a:xfrm>
        </p:spPr>
        <p:txBody>
          <a:bodyPr/>
          <a:lstStyle>
            <a:lvl3pPr>
              <a:defRPr/>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3330093834"/>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theme" Target="../theme/theme1.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a:xfrm>
            <a:off x="8839200" y="6581775"/>
            <a:ext cx="2743200" cy="262890"/>
          </a:xfrm>
          <a:prstGeom prst="rect">
            <a:avLst/>
          </a:prstGeom>
        </p:spPr>
        <p:txBody>
          <a:bodyPr vert="horz" lIns="91440" tIns="45720" rIns="91440" bIns="45720" rtlCol="0" anchor="ctr"/>
          <a:lstStyle>
            <a:lvl1pPr algn="r">
              <a:defRPr sz="1000">
                <a:solidFill>
                  <a:schemeClr val="bg1"/>
                </a:solidFill>
                <a:latin typeface="+mj-lt"/>
              </a:defRPr>
            </a:lvl1pPr>
          </a:lstStyle>
          <a:p>
            <a:fld id="{ABF72756-0213-4A1F-BBDA-2E3072667FD8}" type="slidenum">
              <a:rPr lang="en-US" smtClean="0"/>
              <a:pPr/>
              <a:t>‹#›</a:t>
            </a:fld>
            <a:endParaRPr lang="en-US"/>
          </a:p>
        </p:txBody>
      </p:sp>
      <p:sp>
        <p:nvSpPr>
          <p:cNvPr id="3" name="Title Placeholder 2">
            <a:extLst>
              <a:ext uri="{FF2B5EF4-FFF2-40B4-BE49-F238E27FC236}">
                <a16:creationId xmlns:a16="http://schemas.microsoft.com/office/drawing/2014/main" id="{F88DDA48-1B73-463B-8CEC-C1B5653FEAB4}"/>
              </a:ext>
            </a:extLst>
          </p:cNvPr>
          <p:cNvSpPr>
            <a:spLocks noGrp="1"/>
          </p:cNvSpPr>
          <p:nvPr>
            <p:ph type="title"/>
          </p:nvPr>
        </p:nvSpPr>
        <p:spPr>
          <a:xfrm>
            <a:off x="620486" y="344261"/>
            <a:ext cx="10961914" cy="544739"/>
          </a:xfrm>
          <a:prstGeom prst="rect">
            <a:avLst/>
          </a:prstGeom>
        </p:spPr>
        <p:txBody>
          <a:bodyPr vert="horz" lIns="0" tIns="45720" rIns="0" bIns="45720" rtlCol="0" anchor="ctr">
            <a:noAutofit/>
          </a:bodyPr>
          <a:lstStyle/>
          <a:p>
            <a:r>
              <a:rPr lang="en-US"/>
              <a:t>Concise Title</a:t>
            </a:r>
          </a:p>
        </p:txBody>
      </p:sp>
      <p:sp>
        <p:nvSpPr>
          <p:cNvPr id="4" name="Text Placeholder 3">
            <a:extLst>
              <a:ext uri="{FF2B5EF4-FFF2-40B4-BE49-F238E27FC236}">
                <a16:creationId xmlns:a16="http://schemas.microsoft.com/office/drawing/2014/main" id="{59518A93-715B-4C8E-B889-A498A1EE1B33}"/>
              </a:ext>
            </a:extLst>
          </p:cNvPr>
          <p:cNvSpPr>
            <a:spLocks noGrp="1"/>
          </p:cNvSpPr>
          <p:nvPr>
            <p:ph type="body" idx="1"/>
          </p:nvPr>
        </p:nvSpPr>
        <p:spPr>
          <a:xfrm>
            <a:off x="620486" y="1600199"/>
            <a:ext cx="10961914" cy="4576763"/>
          </a:xfrm>
          <a:prstGeom prst="rect">
            <a:avLst/>
          </a:prstGeom>
        </p:spPr>
        <p:txBody>
          <a:bodyPr vert="horz" lIns="0" tIns="45720" rIns="0" bIns="45720" rtlCol="0">
            <a:noAutofit/>
          </a:bodyPr>
          <a:lstStyle/>
          <a:p>
            <a:pPr lvl="0"/>
            <a:r>
              <a:rPr lang="en-US"/>
              <a:t>Click to edit Master text styles</a:t>
            </a:r>
          </a:p>
          <a:p>
            <a:pPr lvl="1"/>
            <a:r>
              <a:rPr lang="en-US"/>
              <a:t>Second level</a:t>
            </a:r>
          </a:p>
          <a:p>
            <a:pPr lvl="2"/>
            <a:r>
              <a:rPr lang="en-US"/>
              <a:t>Don’t exceed three levels</a:t>
            </a:r>
          </a:p>
        </p:txBody>
      </p:sp>
    </p:spTree>
    <p:extLst>
      <p:ext uri="{BB962C8B-B14F-4D97-AF65-F5344CB8AC3E}">
        <p14:creationId xmlns:p14="http://schemas.microsoft.com/office/powerpoint/2010/main" val="3680051909"/>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62" r:id="rId9"/>
    <p:sldLayoutId id="2147483663" r:id="rId10"/>
    <p:sldLayoutId id="2147483666" r:id="rId11"/>
    <p:sldLayoutId id="2147483671" r:id="rId12"/>
    <p:sldLayoutId id="2147483664" r:id="rId13"/>
    <p:sldLayoutId id="2147483665" r:id="rId14"/>
    <p:sldLayoutId id="2147483667" r:id="rId15"/>
    <p:sldLayoutId id="2147483668" r:id="rId16"/>
    <p:sldLayoutId id="2147483669" r:id="rId17"/>
    <p:sldLayoutId id="2147483670" r:id="rId18"/>
    <p:sldLayoutId id="2147483672" r:id="rId19"/>
    <p:sldLayoutId id="2147483673" r:id="rId20"/>
    <p:sldLayoutId id="2147483674" r:id="rId21"/>
    <p:sldLayoutId id="2147483675" r:id="rId22"/>
    <p:sldLayoutId id="2147483676" r:id="rId23"/>
    <p:sldLayoutId id="2147483677" r:id="rId24"/>
    <p:sldLayoutId id="2147483678" r:id="rId25"/>
    <p:sldLayoutId id="2147483679" r:id="rId26"/>
    <p:sldLayoutId id="2147483680" r:id="rId27"/>
    <p:sldLayoutId id="2147483681" r:id="rId28"/>
    <p:sldLayoutId id="2147483682" r:id="rId29"/>
    <p:sldLayoutId id="2147483683" r:id="rId30"/>
    <p:sldLayoutId id="2147483684" r:id="rId31"/>
    <p:sldLayoutId id="2147483685" r:id="rId32"/>
    <p:sldLayoutId id="2147483686" r:id="rId33"/>
    <p:sldLayoutId id="2147483697" r:id="rId34"/>
  </p:sldLayoutIdLst>
  <p:hf hdr="0" ftr="0" dt="0"/>
  <p:txStyles>
    <p:titleStyle>
      <a:lvl1pPr marL="0" indent="0" algn="l" defTabSz="411475" rtl="0" eaLnBrk="1" fontAlgn="base" hangingPunct="1">
        <a:spcBef>
          <a:spcPct val="0"/>
        </a:spcBef>
        <a:spcAft>
          <a:spcPct val="0"/>
        </a:spcAft>
        <a:defRPr sz="2400" b="1" kern="1200">
          <a:solidFill>
            <a:schemeClr val="accent1"/>
          </a:solidFill>
          <a:latin typeface="+mj-lt"/>
          <a:ea typeface="MS PGothic" panose="020B0600070205080204" pitchFamily="34" charset="-128"/>
          <a:cs typeface="+mj-cs"/>
        </a:defRPr>
      </a:lvl1pPr>
      <a:lvl2pPr algn="ctr" defTabSz="411475" rtl="0" eaLnBrk="1" fontAlgn="base" hangingPunct="1">
        <a:spcBef>
          <a:spcPct val="0"/>
        </a:spcBef>
        <a:spcAft>
          <a:spcPct val="0"/>
        </a:spcAft>
        <a:defRPr sz="3960">
          <a:solidFill>
            <a:schemeClr val="tx1"/>
          </a:solidFill>
          <a:latin typeface="Calibri" panose="020F0502020204030204" pitchFamily="34" charset="0"/>
          <a:ea typeface="MS PGothic" panose="020B0600070205080204" pitchFamily="34" charset="-128"/>
        </a:defRPr>
      </a:lvl2pPr>
      <a:lvl3pPr algn="ctr" defTabSz="411475" rtl="0" eaLnBrk="1" fontAlgn="base" hangingPunct="1">
        <a:spcBef>
          <a:spcPct val="0"/>
        </a:spcBef>
        <a:spcAft>
          <a:spcPct val="0"/>
        </a:spcAft>
        <a:defRPr sz="3960">
          <a:solidFill>
            <a:schemeClr val="tx1"/>
          </a:solidFill>
          <a:latin typeface="Calibri" panose="020F0502020204030204" pitchFamily="34" charset="0"/>
          <a:ea typeface="MS PGothic" panose="020B0600070205080204" pitchFamily="34" charset="-128"/>
        </a:defRPr>
      </a:lvl3pPr>
      <a:lvl4pPr algn="ctr" defTabSz="411475" rtl="0" eaLnBrk="1" fontAlgn="base" hangingPunct="1">
        <a:spcBef>
          <a:spcPct val="0"/>
        </a:spcBef>
        <a:spcAft>
          <a:spcPct val="0"/>
        </a:spcAft>
        <a:defRPr sz="3960">
          <a:solidFill>
            <a:schemeClr val="tx1"/>
          </a:solidFill>
          <a:latin typeface="Calibri" panose="020F0502020204030204" pitchFamily="34" charset="0"/>
          <a:ea typeface="MS PGothic" panose="020B0600070205080204" pitchFamily="34" charset="-128"/>
        </a:defRPr>
      </a:lvl4pPr>
      <a:lvl5pPr algn="ctr" defTabSz="411475" rtl="0" eaLnBrk="1" fontAlgn="base" hangingPunct="1">
        <a:spcBef>
          <a:spcPct val="0"/>
        </a:spcBef>
        <a:spcAft>
          <a:spcPct val="0"/>
        </a:spcAft>
        <a:defRPr sz="3960">
          <a:solidFill>
            <a:schemeClr val="tx1"/>
          </a:solidFill>
          <a:latin typeface="Calibri" panose="020F0502020204030204" pitchFamily="34" charset="0"/>
          <a:ea typeface="MS PGothic" panose="020B0600070205080204" pitchFamily="34" charset="-128"/>
        </a:defRPr>
      </a:lvl5pPr>
      <a:lvl6pPr marL="411475" algn="ctr" defTabSz="411475" rtl="0" eaLnBrk="1" fontAlgn="base" hangingPunct="1">
        <a:spcBef>
          <a:spcPct val="0"/>
        </a:spcBef>
        <a:spcAft>
          <a:spcPct val="0"/>
        </a:spcAft>
        <a:defRPr sz="3960">
          <a:solidFill>
            <a:schemeClr val="tx1"/>
          </a:solidFill>
          <a:latin typeface="Calibri" panose="020F0502020204030204" pitchFamily="34" charset="0"/>
          <a:ea typeface="MS PGothic" panose="020B0600070205080204" pitchFamily="34" charset="-128"/>
        </a:defRPr>
      </a:lvl6pPr>
      <a:lvl7pPr marL="822952" algn="ctr" defTabSz="411475" rtl="0" eaLnBrk="1" fontAlgn="base" hangingPunct="1">
        <a:spcBef>
          <a:spcPct val="0"/>
        </a:spcBef>
        <a:spcAft>
          <a:spcPct val="0"/>
        </a:spcAft>
        <a:defRPr sz="3960">
          <a:solidFill>
            <a:schemeClr val="tx1"/>
          </a:solidFill>
          <a:latin typeface="Calibri" panose="020F0502020204030204" pitchFamily="34" charset="0"/>
          <a:ea typeface="MS PGothic" panose="020B0600070205080204" pitchFamily="34" charset="-128"/>
        </a:defRPr>
      </a:lvl7pPr>
      <a:lvl8pPr marL="1234428" algn="ctr" defTabSz="411475" rtl="0" eaLnBrk="1" fontAlgn="base" hangingPunct="1">
        <a:spcBef>
          <a:spcPct val="0"/>
        </a:spcBef>
        <a:spcAft>
          <a:spcPct val="0"/>
        </a:spcAft>
        <a:defRPr sz="3960">
          <a:solidFill>
            <a:schemeClr val="tx1"/>
          </a:solidFill>
          <a:latin typeface="Calibri" panose="020F0502020204030204" pitchFamily="34" charset="0"/>
          <a:ea typeface="MS PGothic" panose="020B0600070205080204" pitchFamily="34" charset="-128"/>
        </a:defRPr>
      </a:lvl8pPr>
      <a:lvl9pPr marL="1645904" algn="ctr" defTabSz="411475" rtl="0" eaLnBrk="1" fontAlgn="base" hangingPunct="1">
        <a:spcBef>
          <a:spcPct val="0"/>
        </a:spcBef>
        <a:spcAft>
          <a:spcPct val="0"/>
        </a:spcAft>
        <a:defRPr sz="3960">
          <a:solidFill>
            <a:schemeClr val="tx1"/>
          </a:solidFill>
          <a:latin typeface="Calibri" panose="020F0502020204030204" pitchFamily="34" charset="0"/>
          <a:ea typeface="MS PGothic" panose="020B0600070205080204" pitchFamily="34" charset="-128"/>
        </a:defRPr>
      </a:lvl9pPr>
    </p:titleStyle>
    <p:bodyStyle>
      <a:lvl1pPr marL="173736" indent="-173736" algn="l" defTabSz="411475" rtl="0" eaLnBrk="1" fontAlgn="base" hangingPunct="1">
        <a:spcBef>
          <a:spcPts val="600"/>
        </a:spcBef>
        <a:spcAft>
          <a:spcPts val="600"/>
        </a:spcAft>
        <a:buFont typeface="Arial" panose="020B0604020202020204" pitchFamily="34" charset="0"/>
        <a:buChar char="•"/>
        <a:defRPr sz="1600" kern="1200">
          <a:solidFill>
            <a:srgbClr val="404040"/>
          </a:solidFill>
          <a:latin typeface="+mn-lt"/>
          <a:ea typeface="MS PGothic" panose="020B0600070205080204" pitchFamily="34" charset="-128"/>
          <a:cs typeface="+mn-cs"/>
        </a:defRPr>
      </a:lvl1pPr>
      <a:lvl2pPr marL="356616" indent="-173736" algn="l" defTabSz="411475" rtl="0" eaLnBrk="1" fontAlgn="base" hangingPunct="1">
        <a:spcBef>
          <a:spcPts val="0"/>
        </a:spcBef>
        <a:spcAft>
          <a:spcPts val="600"/>
        </a:spcAft>
        <a:buFont typeface="Arial" panose="020B0604020202020204" pitchFamily="34" charset="0"/>
        <a:buChar char="•"/>
        <a:defRPr sz="1200" b="1" kern="1200">
          <a:solidFill>
            <a:schemeClr val="accent6"/>
          </a:solidFill>
          <a:latin typeface="+mn-lt"/>
          <a:ea typeface="MS PGothic" panose="020B0600070205080204" pitchFamily="34" charset="-128"/>
          <a:cs typeface="+mn-cs"/>
        </a:defRPr>
      </a:lvl2pPr>
      <a:lvl3pPr marL="539496" indent="-173736" algn="l" defTabSz="411475" rtl="0" eaLnBrk="1" fontAlgn="base" hangingPunct="1">
        <a:spcBef>
          <a:spcPts val="0"/>
        </a:spcBef>
        <a:spcAft>
          <a:spcPts val="600"/>
        </a:spcAft>
        <a:buClr>
          <a:schemeClr val="accent6"/>
        </a:buClr>
        <a:buFont typeface="Arial" panose="020B0604020202020204" pitchFamily="34" charset="0"/>
        <a:buChar char="•"/>
        <a:defRPr sz="1100" i="1" kern="1200">
          <a:solidFill>
            <a:schemeClr val="accent6"/>
          </a:solidFill>
          <a:latin typeface="+mn-lt"/>
          <a:ea typeface="MS PGothic" panose="020B0600070205080204" pitchFamily="34" charset="-128"/>
          <a:cs typeface="+mn-cs"/>
        </a:defRPr>
      </a:lvl3pPr>
      <a:lvl4pPr marL="1440166" indent="-205738" algn="l" defTabSz="411475" rtl="0" eaLnBrk="1" fontAlgn="base" hangingPunct="1">
        <a:spcBef>
          <a:spcPct val="20000"/>
        </a:spcBef>
        <a:spcAft>
          <a:spcPct val="0"/>
        </a:spcAft>
        <a:buFont typeface="Arial" panose="020B0604020202020204" pitchFamily="34" charset="0"/>
        <a:buChar char="–"/>
        <a:defRPr sz="1800" kern="1200">
          <a:solidFill>
            <a:schemeClr val="tx1"/>
          </a:solidFill>
          <a:latin typeface="+mn-lt"/>
          <a:ea typeface="MS PGothic" panose="020B0600070205080204" pitchFamily="34" charset="-128"/>
          <a:cs typeface="+mn-cs"/>
        </a:defRPr>
      </a:lvl4pPr>
      <a:lvl5pPr marL="1851642" indent="-205738" algn="l" defTabSz="411475" rtl="0" eaLnBrk="1" fontAlgn="base" hangingPunct="1">
        <a:spcBef>
          <a:spcPct val="20000"/>
        </a:spcBef>
        <a:spcAft>
          <a:spcPct val="0"/>
        </a:spcAft>
        <a:buFont typeface="Arial" panose="020B0604020202020204" pitchFamily="34" charset="0"/>
        <a:buChar char="»"/>
        <a:defRPr sz="1800" kern="1200">
          <a:solidFill>
            <a:schemeClr val="tx1"/>
          </a:solidFill>
          <a:latin typeface="+mn-lt"/>
          <a:ea typeface="MS PGothic" panose="020B0600070205080204" pitchFamily="34" charset="-128"/>
          <a:cs typeface="+mn-cs"/>
        </a:defRPr>
      </a:lvl5pPr>
      <a:lvl6pPr marL="2263117" indent="-205738" algn="l" defTabSz="411475" rtl="0" eaLnBrk="1" latinLnBrk="0" hangingPunct="1">
        <a:spcBef>
          <a:spcPct val="20000"/>
        </a:spcBef>
        <a:buFont typeface="Arial"/>
        <a:buChar char="•"/>
        <a:defRPr sz="1800" kern="1200">
          <a:solidFill>
            <a:schemeClr val="tx1"/>
          </a:solidFill>
          <a:latin typeface="+mn-lt"/>
          <a:ea typeface="+mn-ea"/>
          <a:cs typeface="+mn-cs"/>
        </a:defRPr>
      </a:lvl6pPr>
      <a:lvl7pPr marL="2674594" indent="-205738" algn="l" defTabSz="411475" rtl="0" eaLnBrk="1" latinLnBrk="0" hangingPunct="1">
        <a:spcBef>
          <a:spcPct val="20000"/>
        </a:spcBef>
        <a:buFont typeface="Arial"/>
        <a:buChar char="•"/>
        <a:defRPr sz="1800" kern="1200">
          <a:solidFill>
            <a:schemeClr val="tx1"/>
          </a:solidFill>
          <a:latin typeface="+mn-lt"/>
          <a:ea typeface="+mn-ea"/>
          <a:cs typeface="+mn-cs"/>
        </a:defRPr>
      </a:lvl7pPr>
      <a:lvl8pPr marL="3086069" indent="-205738" algn="l" defTabSz="411475" rtl="0" eaLnBrk="1" latinLnBrk="0" hangingPunct="1">
        <a:spcBef>
          <a:spcPct val="20000"/>
        </a:spcBef>
        <a:buFont typeface="Arial"/>
        <a:buChar char="•"/>
        <a:defRPr sz="1800" kern="1200">
          <a:solidFill>
            <a:schemeClr val="tx1"/>
          </a:solidFill>
          <a:latin typeface="+mn-lt"/>
          <a:ea typeface="+mn-ea"/>
          <a:cs typeface="+mn-cs"/>
        </a:defRPr>
      </a:lvl8pPr>
      <a:lvl9pPr marL="3497545" indent="-205738" algn="l" defTabSz="411475" rtl="0" eaLnBrk="1" latinLnBrk="0" hangingPunct="1">
        <a:spcBef>
          <a:spcPct val="20000"/>
        </a:spcBef>
        <a:buFont typeface="Arial"/>
        <a:buChar char="•"/>
        <a:defRPr sz="1800" kern="1200">
          <a:solidFill>
            <a:schemeClr val="tx1"/>
          </a:solidFill>
          <a:latin typeface="+mn-lt"/>
          <a:ea typeface="+mn-ea"/>
          <a:cs typeface="+mn-cs"/>
        </a:defRPr>
      </a:lvl9pPr>
    </p:bodyStyle>
    <p:otherStyle>
      <a:defPPr>
        <a:defRPr lang="en-US"/>
      </a:defPPr>
      <a:lvl1pPr marL="0" algn="l" defTabSz="411475" rtl="0" eaLnBrk="1" latinLnBrk="0" hangingPunct="1">
        <a:defRPr sz="1620" kern="1200">
          <a:solidFill>
            <a:schemeClr val="tx1"/>
          </a:solidFill>
          <a:latin typeface="+mn-lt"/>
          <a:ea typeface="+mn-ea"/>
          <a:cs typeface="+mn-cs"/>
        </a:defRPr>
      </a:lvl1pPr>
      <a:lvl2pPr marL="411475" algn="l" defTabSz="411475" rtl="0" eaLnBrk="1" latinLnBrk="0" hangingPunct="1">
        <a:defRPr sz="1620" kern="1200">
          <a:solidFill>
            <a:schemeClr val="tx1"/>
          </a:solidFill>
          <a:latin typeface="+mn-lt"/>
          <a:ea typeface="+mn-ea"/>
          <a:cs typeface="+mn-cs"/>
        </a:defRPr>
      </a:lvl2pPr>
      <a:lvl3pPr marL="822952" algn="l" defTabSz="411475" rtl="0" eaLnBrk="1" latinLnBrk="0" hangingPunct="1">
        <a:defRPr sz="1620" kern="1200">
          <a:solidFill>
            <a:schemeClr val="tx1"/>
          </a:solidFill>
          <a:latin typeface="+mn-lt"/>
          <a:ea typeface="+mn-ea"/>
          <a:cs typeface="+mn-cs"/>
        </a:defRPr>
      </a:lvl3pPr>
      <a:lvl4pPr marL="1234428" algn="l" defTabSz="411475" rtl="0" eaLnBrk="1" latinLnBrk="0" hangingPunct="1">
        <a:defRPr sz="1620" kern="1200">
          <a:solidFill>
            <a:schemeClr val="tx1"/>
          </a:solidFill>
          <a:latin typeface="+mn-lt"/>
          <a:ea typeface="+mn-ea"/>
          <a:cs typeface="+mn-cs"/>
        </a:defRPr>
      </a:lvl4pPr>
      <a:lvl5pPr marL="1645904" algn="l" defTabSz="411475" rtl="0" eaLnBrk="1" latinLnBrk="0" hangingPunct="1">
        <a:defRPr sz="1620" kern="1200">
          <a:solidFill>
            <a:schemeClr val="tx1"/>
          </a:solidFill>
          <a:latin typeface="+mn-lt"/>
          <a:ea typeface="+mn-ea"/>
          <a:cs typeface="+mn-cs"/>
        </a:defRPr>
      </a:lvl5pPr>
      <a:lvl6pPr marL="2057380" algn="l" defTabSz="411475" rtl="0" eaLnBrk="1" latinLnBrk="0" hangingPunct="1">
        <a:defRPr sz="1620" kern="1200">
          <a:solidFill>
            <a:schemeClr val="tx1"/>
          </a:solidFill>
          <a:latin typeface="+mn-lt"/>
          <a:ea typeface="+mn-ea"/>
          <a:cs typeface="+mn-cs"/>
        </a:defRPr>
      </a:lvl6pPr>
      <a:lvl7pPr marL="2468855" algn="l" defTabSz="411475" rtl="0" eaLnBrk="1" latinLnBrk="0" hangingPunct="1">
        <a:defRPr sz="1620" kern="1200">
          <a:solidFill>
            <a:schemeClr val="tx1"/>
          </a:solidFill>
          <a:latin typeface="+mn-lt"/>
          <a:ea typeface="+mn-ea"/>
          <a:cs typeface="+mn-cs"/>
        </a:defRPr>
      </a:lvl7pPr>
      <a:lvl8pPr marL="2880331" algn="l" defTabSz="411475" rtl="0" eaLnBrk="1" latinLnBrk="0" hangingPunct="1">
        <a:defRPr sz="1620" kern="1200">
          <a:solidFill>
            <a:schemeClr val="tx1"/>
          </a:solidFill>
          <a:latin typeface="+mn-lt"/>
          <a:ea typeface="+mn-ea"/>
          <a:cs typeface="+mn-cs"/>
        </a:defRPr>
      </a:lvl8pPr>
      <a:lvl9pPr marL="3291808" algn="l" defTabSz="411475" rtl="0" eaLnBrk="1" latinLnBrk="0" hangingPunct="1">
        <a:defRPr sz="162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 userDrawn="1">
          <p15:clr>
            <a:srgbClr val="A4A3A4"/>
          </p15:clr>
        </p15:guide>
        <p15:guide id="2" pos="7296" userDrawn="1">
          <p15:clr>
            <a:srgbClr val="A4A3A4"/>
          </p15:clr>
        </p15:guide>
        <p15:guide id="3" orient="horz" pos="210">
          <p15:clr>
            <a:srgbClr val="A4A3A4"/>
          </p15:clr>
        </p15:guide>
        <p15:guide id="4" orient="horz" pos="3888" userDrawn="1">
          <p15:clr>
            <a:srgbClr val="A4A3A4"/>
          </p15:clr>
        </p15:guide>
        <p15:guide id="7" pos="3768" userDrawn="1">
          <p15:clr>
            <a:srgbClr val="A4A3A4"/>
          </p15:clr>
        </p15:guide>
        <p15:guide id="8" pos="3912" userDrawn="1">
          <p15:clr>
            <a:srgbClr val="A4A3A4"/>
          </p15:clr>
        </p15:guide>
        <p15:guide id="11" orient="horz" pos="560">
          <p15:clr>
            <a:srgbClr val="A4A3A4"/>
          </p15:clr>
        </p15:guide>
        <p15:guide id="12" pos="2136" userDrawn="1">
          <p15:clr>
            <a:srgbClr val="A4A3A4"/>
          </p15:clr>
        </p15:guide>
        <p15:guide id="13" pos="1992" userDrawn="1">
          <p15:clr>
            <a:srgbClr val="A4A3A4"/>
          </p15:clr>
        </p15:guide>
        <p15:guide id="14" pos="5520" userDrawn="1">
          <p15:clr>
            <a:srgbClr val="A4A3A4"/>
          </p15:clr>
        </p15:guide>
        <p15:guide id="15" pos="5664" userDrawn="1">
          <p15:clr>
            <a:srgbClr val="A4A3A4"/>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gif"/><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image" Target="../media/image6.jpeg"/></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9.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5D1264D-E1CC-4341-A659-9E54CA94129F}"/>
              </a:ext>
            </a:extLst>
          </p:cNvPr>
          <p:cNvSpPr>
            <a:spLocks noGrp="1"/>
          </p:cNvSpPr>
          <p:nvPr>
            <p:ph type="title"/>
          </p:nvPr>
        </p:nvSpPr>
        <p:spPr>
          <a:xfrm>
            <a:off x="3390900" y="5077023"/>
            <a:ext cx="8191500" cy="704652"/>
          </a:xfrm>
        </p:spPr>
        <p:txBody>
          <a:bodyPr/>
          <a:lstStyle/>
          <a:p>
            <a:r>
              <a:rPr lang="en-US"/>
              <a:t>2024 Regional Water Supply Plan Update</a:t>
            </a:r>
          </a:p>
        </p:txBody>
      </p:sp>
      <p:sp>
        <p:nvSpPr>
          <p:cNvPr id="8" name="Text Placeholder 7">
            <a:extLst>
              <a:ext uri="{FF2B5EF4-FFF2-40B4-BE49-F238E27FC236}">
                <a16:creationId xmlns:a16="http://schemas.microsoft.com/office/drawing/2014/main" id="{897E97BD-CCA4-4D77-B883-39CD387D7794}"/>
              </a:ext>
            </a:extLst>
          </p:cNvPr>
          <p:cNvSpPr>
            <a:spLocks noGrp="1"/>
          </p:cNvSpPr>
          <p:nvPr>
            <p:ph type="body" sz="quarter" idx="12"/>
          </p:nvPr>
        </p:nvSpPr>
        <p:spPr>
          <a:xfrm>
            <a:off x="3390900" y="5863769"/>
            <a:ext cx="8191500" cy="409575"/>
          </a:xfrm>
        </p:spPr>
        <p:txBody>
          <a:bodyPr/>
          <a:lstStyle/>
          <a:p>
            <a:r>
              <a:rPr lang="en-US"/>
              <a:t>May 20, 2026</a:t>
            </a:r>
          </a:p>
        </p:txBody>
      </p:sp>
      <p:grpSp>
        <p:nvGrpSpPr>
          <p:cNvPr id="2" name="Group 1">
            <a:extLst>
              <a:ext uri="{FF2B5EF4-FFF2-40B4-BE49-F238E27FC236}">
                <a16:creationId xmlns:a16="http://schemas.microsoft.com/office/drawing/2014/main" id="{1FC298C3-4258-7F69-6765-C62ED4111F83}"/>
              </a:ext>
            </a:extLst>
          </p:cNvPr>
          <p:cNvGrpSpPr/>
          <p:nvPr/>
        </p:nvGrpSpPr>
        <p:grpSpPr>
          <a:xfrm>
            <a:off x="1328382" y="771012"/>
            <a:ext cx="9601200" cy="4120457"/>
            <a:chOff x="1716044" y="716431"/>
            <a:chExt cx="9601200" cy="4124843"/>
          </a:xfrm>
        </p:grpSpPr>
        <p:pic>
          <p:nvPicPr>
            <p:cNvPr id="4" name="Picture 3" descr="An aerial view of a green island  Description automatically generated with low confidence">
              <a:extLst>
                <a:ext uri="{FF2B5EF4-FFF2-40B4-BE49-F238E27FC236}">
                  <a16:creationId xmlns:a16="http://schemas.microsoft.com/office/drawing/2014/main" id="{A399EF77-DA03-84E9-F83E-47E8F7756C16}"/>
                </a:ext>
              </a:extLst>
            </p:cNvPr>
            <p:cNvPicPr>
              <a:picLocks noChangeAspect="1"/>
            </p:cNvPicPr>
            <p:nvPr/>
          </p:nvPicPr>
          <p:blipFill rotWithShape="1">
            <a:blip r:embed="rId3">
              <a:extLst>
                <a:ext uri="{28A0092B-C50C-407E-A947-70E740481C1C}">
                  <a14:useLocalDpi xmlns:a14="http://schemas.microsoft.com/office/drawing/2010/main" val="0"/>
                </a:ext>
              </a:extLst>
            </a:blip>
            <a:srcRect l="8704" t="73" r="88" b="25349"/>
            <a:stretch/>
          </p:blipFill>
          <p:spPr>
            <a:xfrm>
              <a:off x="1716044" y="716431"/>
              <a:ext cx="9601200" cy="4116926"/>
            </a:xfrm>
            <a:prstGeom prst="rect">
              <a:avLst/>
            </a:prstGeom>
            <a:ln>
              <a:noFill/>
            </a:ln>
            <a:effectLst>
              <a:outerShdw blurRad="190500" algn="tl" rotWithShape="0">
                <a:srgbClr val="000000">
                  <a:alpha val="70000"/>
                </a:srgbClr>
              </a:outerShdw>
            </a:effectLst>
          </p:spPr>
        </p:pic>
        <p:pic>
          <p:nvPicPr>
            <p:cNvPr id="5" name="Picture 4" descr="A picture containing outdoor, tree, sky, truck  Description automatically generated">
              <a:extLst>
                <a:ext uri="{FF2B5EF4-FFF2-40B4-BE49-F238E27FC236}">
                  <a16:creationId xmlns:a16="http://schemas.microsoft.com/office/drawing/2014/main" id="{72E65DF1-1DE7-F5DB-5402-2347C52612BA}"/>
                </a:ext>
              </a:extLst>
            </p:cNvPr>
            <p:cNvPicPr>
              <a:picLocks noChangeAspect="1"/>
            </p:cNvPicPr>
            <p:nvPr/>
          </p:nvPicPr>
          <p:blipFill rotWithShape="1">
            <a:blip r:embed="rId4">
              <a:extLst>
                <a:ext uri="{28A0092B-C50C-407E-A947-70E740481C1C}">
                  <a14:useLocalDpi xmlns:a14="http://schemas.microsoft.com/office/drawing/2010/main" val="0"/>
                </a:ext>
              </a:extLst>
            </a:blip>
            <a:srcRect b="27024"/>
            <a:stretch/>
          </p:blipFill>
          <p:spPr>
            <a:xfrm>
              <a:off x="6268080" y="737288"/>
              <a:ext cx="1599295" cy="1556135"/>
            </a:xfrm>
            <a:prstGeom prst="flowChartConnector">
              <a:avLst/>
            </a:prstGeom>
            <a:ln>
              <a:solidFill>
                <a:schemeClr val="bg1"/>
              </a:solidFill>
            </a:ln>
          </p:spPr>
        </p:pic>
        <p:pic>
          <p:nvPicPr>
            <p:cNvPr id="9" name="Picture 8" descr="A picture containing tree, outdoor, water, nature  Description automatically generated">
              <a:extLst>
                <a:ext uri="{FF2B5EF4-FFF2-40B4-BE49-F238E27FC236}">
                  <a16:creationId xmlns:a16="http://schemas.microsoft.com/office/drawing/2014/main" id="{51508DE6-285C-D93E-CD91-D52CD7B5B3D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97775" y="2012561"/>
              <a:ext cx="1562385" cy="1556135"/>
            </a:xfrm>
            <a:prstGeom prst="flowChartConnector">
              <a:avLst/>
            </a:prstGeom>
            <a:ln>
              <a:solidFill>
                <a:schemeClr val="bg1"/>
              </a:solidFill>
            </a:ln>
          </p:spPr>
        </p:pic>
        <p:pic>
          <p:nvPicPr>
            <p:cNvPr id="10" name="Picture 9">
              <a:extLst>
                <a:ext uri="{FF2B5EF4-FFF2-40B4-BE49-F238E27FC236}">
                  <a16:creationId xmlns:a16="http://schemas.microsoft.com/office/drawing/2014/main" id="{7818F230-E213-B253-B887-715A5D045A6E}"/>
                </a:ext>
              </a:extLst>
            </p:cNvPr>
            <p:cNvPicPr>
              <a:picLocks noChangeAspect="1"/>
            </p:cNvPicPr>
            <p:nvPr/>
          </p:nvPicPr>
          <p:blipFill rotWithShape="1">
            <a:blip r:embed="rId6">
              <a:extLst>
                <a:ext uri="{28A0092B-C50C-407E-A947-70E740481C1C}">
                  <a14:useLocalDpi xmlns:a14="http://schemas.microsoft.com/office/drawing/2010/main" val="0"/>
                </a:ext>
              </a:extLst>
            </a:blip>
            <a:srcRect l="37728" t="15184" r="25646" b="17859"/>
            <a:stretch/>
          </p:blipFill>
          <p:spPr>
            <a:xfrm>
              <a:off x="7705685" y="3285139"/>
              <a:ext cx="1575694" cy="1556135"/>
            </a:xfrm>
            <a:prstGeom prst="flowChartConnector">
              <a:avLst/>
            </a:prstGeom>
            <a:ln>
              <a:solidFill>
                <a:schemeClr val="bg1"/>
              </a:solidFill>
            </a:ln>
          </p:spPr>
        </p:pic>
      </p:grpSp>
      <p:pic>
        <p:nvPicPr>
          <p:cNvPr id="12" name="Picture Placeholder 8" descr="Text  Description automatically generated">
            <a:extLst>
              <a:ext uri="{FF2B5EF4-FFF2-40B4-BE49-F238E27FC236}">
                <a16:creationId xmlns:a16="http://schemas.microsoft.com/office/drawing/2014/main" id="{6DC5B232-DCD7-5608-0399-F645A89B51A2}"/>
              </a:ext>
            </a:extLst>
          </p:cNvPr>
          <p:cNvPicPr>
            <a:picLocks noChangeAspect="1"/>
          </p:cNvPicPr>
          <p:nvPr/>
        </p:nvPicPr>
        <p:blipFill>
          <a:blip r:embed="rId7">
            <a:extLst>
              <a:ext uri="{28A0092B-C50C-407E-A947-70E740481C1C}">
                <a14:useLocalDpi xmlns:a14="http://schemas.microsoft.com/office/drawing/2010/main" val="0"/>
              </a:ext>
            </a:extLst>
          </a:blip>
          <a:srcRect l="1201" r="1201"/>
          <a:stretch>
            <a:fillRect/>
          </a:stretch>
        </p:blipFill>
        <p:spPr>
          <a:xfrm>
            <a:off x="221392" y="5077023"/>
            <a:ext cx="2981597" cy="995591"/>
          </a:xfrm>
          <a:prstGeom prst="rect">
            <a:avLst/>
          </a:prstGeom>
        </p:spPr>
      </p:pic>
    </p:spTree>
    <p:extLst>
      <p:ext uri="{BB962C8B-B14F-4D97-AF65-F5344CB8AC3E}">
        <p14:creationId xmlns:p14="http://schemas.microsoft.com/office/powerpoint/2010/main" val="20720350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47A0F7-1DE9-3093-EA79-638BE8AB7D2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CA6C419-FBBC-BA23-398C-430886B3F441}"/>
              </a:ext>
            </a:extLst>
          </p:cNvPr>
          <p:cNvSpPr>
            <a:spLocks noGrp="1"/>
          </p:cNvSpPr>
          <p:nvPr>
            <p:ph type="title"/>
          </p:nvPr>
        </p:nvSpPr>
        <p:spPr>
          <a:xfrm>
            <a:off x="620486" y="344261"/>
            <a:ext cx="10961914" cy="544739"/>
          </a:xfrm>
        </p:spPr>
        <p:txBody>
          <a:bodyPr/>
          <a:lstStyle/>
          <a:p>
            <a:r>
              <a:rPr lang="en-US"/>
              <a:t>Project Goals and Objectives</a:t>
            </a:r>
          </a:p>
        </p:txBody>
      </p:sp>
      <p:sp>
        <p:nvSpPr>
          <p:cNvPr id="3" name="Slide Number Placeholder 2">
            <a:extLst>
              <a:ext uri="{FF2B5EF4-FFF2-40B4-BE49-F238E27FC236}">
                <a16:creationId xmlns:a16="http://schemas.microsoft.com/office/drawing/2014/main" id="{55A64E77-22A8-8406-C8FD-275DF1E18FCD}"/>
              </a:ext>
            </a:extLst>
          </p:cNvPr>
          <p:cNvSpPr>
            <a:spLocks noGrp="1"/>
          </p:cNvSpPr>
          <p:nvPr>
            <p:ph type="sldNum" sz="quarter" idx="10"/>
          </p:nvPr>
        </p:nvSpPr>
        <p:spPr>
          <a:xfrm>
            <a:off x="8991600" y="6572250"/>
            <a:ext cx="2590800" cy="262890"/>
          </a:xfrm>
        </p:spPr>
        <p:txBody>
          <a:bodyPr/>
          <a:lstStyle/>
          <a:p>
            <a:fld id="{ABF72756-0213-4A1F-BBDA-2E3072667FD8}" type="slidenum">
              <a:rPr lang="en-US" smtClean="0"/>
              <a:pPr/>
              <a:t>2</a:t>
            </a:fld>
            <a:endParaRPr lang="en-US"/>
          </a:p>
        </p:txBody>
      </p:sp>
      <p:sp>
        <p:nvSpPr>
          <p:cNvPr id="5" name="Text Placeholder 4">
            <a:extLst>
              <a:ext uri="{FF2B5EF4-FFF2-40B4-BE49-F238E27FC236}">
                <a16:creationId xmlns:a16="http://schemas.microsoft.com/office/drawing/2014/main" id="{B7C1B557-365E-81DA-FAD5-E2E1F1CCC2D7}"/>
              </a:ext>
            </a:extLst>
          </p:cNvPr>
          <p:cNvSpPr>
            <a:spLocks noGrp="1"/>
          </p:cNvSpPr>
          <p:nvPr>
            <p:ph type="body" sz="quarter" idx="13"/>
          </p:nvPr>
        </p:nvSpPr>
        <p:spPr>
          <a:xfrm>
            <a:off x="620713" y="1045029"/>
            <a:ext cx="5920130" cy="5301342"/>
          </a:xfrm>
        </p:spPr>
        <p:txBody>
          <a:bodyPr/>
          <a:lstStyle/>
          <a:p>
            <a:pPr>
              <a:spcAft>
                <a:spcPts val="0"/>
              </a:spcAft>
            </a:pPr>
            <a:r>
              <a:rPr lang="en-US" sz="1800"/>
              <a:t>Multi-county planning effort coordinating utilities across four counties</a:t>
            </a:r>
          </a:p>
          <a:p>
            <a:endParaRPr lang="en-US" sz="400"/>
          </a:p>
          <a:p>
            <a:r>
              <a:rPr lang="en-US" sz="1800" b="1"/>
              <a:t>Goal</a:t>
            </a:r>
          </a:p>
          <a:p>
            <a:pPr lvl="1"/>
            <a:r>
              <a:rPr lang="en-US" sz="1400"/>
              <a:t>Identify regional water supply opportunities</a:t>
            </a:r>
          </a:p>
          <a:p>
            <a:endParaRPr lang="en-US" sz="400"/>
          </a:p>
          <a:p>
            <a:r>
              <a:rPr lang="en-US" sz="1800" b="1"/>
              <a:t>Objectives</a:t>
            </a:r>
          </a:p>
          <a:p>
            <a:pPr lvl="1"/>
            <a:r>
              <a:rPr lang="en-US" sz="1400"/>
              <a:t>Quantify demand and assess conservation/reuse potential</a:t>
            </a:r>
          </a:p>
          <a:p>
            <a:pPr lvl="1"/>
            <a:r>
              <a:rPr lang="en-US" sz="1400"/>
              <a:t>Identify available water resources to meet projected needs</a:t>
            </a:r>
          </a:p>
          <a:p>
            <a:pPr lvl="1"/>
            <a:r>
              <a:rPr lang="en-US" sz="1400"/>
              <a:t>Support long-term regional coordination</a:t>
            </a:r>
          </a:p>
          <a:p>
            <a:endParaRPr lang="en-US" sz="400"/>
          </a:p>
          <a:p>
            <a:r>
              <a:rPr lang="en-US" sz="1800"/>
              <a:t>Cooperatively funded by SWFWMD (2025 RWSP, Northern Region)</a:t>
            </a:r>
          </a:p>
          <a:p>
            <a:endParaRPr lang="en-US" sz="400"/>
          </a:p>
          <a:p>
            <a:r>
              <a:rPr lang="en-US" sz="1800" b="1"/>
              <a:t>Next Step: Final Report Adoption</a:t>
            </a:r>
          </a:p>
        </p:txBody>
      </p:sp>
      <p:pic>
        <p:nvPicPr>
          <p:cNvPr id="6" name="Picture 5">
            <a:extLst>
              <a:ext uri="{FF2B5EF4-FFF2-40B4-BE49-F238E27FC236}">
                <a16:creationId xmlns:a16="http://schemas.microsoft.com/office/drawing/2014/main" id="{5013F943-5784-9973-5970-1EA0FBBC1BFD}"/>
              </a:ext>
            </a:extLst>
          </p:cNvPr>
          <p:cNvPicPr>
            <a:picLocks noChangeAspect="1"/>
          </p:cNvPicPr>
          <p:nvPr/>
        </p:nvPicPr>
        <p:blipFill>
          <a:blip r:embed="rId3"/>
          <a:stretch>
            <a:fillRect/>
          </a:stretch>
        </p:blipFill>
        <p:spPr>
          <a:xfrm>
            <a:off x="6605470" y="1590675"/>
            <a:ext cx="5201842" cy="4056062"/>
          </a:xfrm>
          <a:prstGeom prst="rect">
            <a:avLst/>
          </a:prstGeom>
        </p:spPr>
      </p:pic>
    </p:spTree>
    <p:extLst>
      <p:ext uri="{BB962C8B-B14F-4D97-AF65-F5344CB8AC3E}">
        <p14:creationId xmlns:p14="http://schemas.microsoft.com/office/powerpoint/2010/main" val="23584731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EC8CEF-8991-B27A-8958-E4DF840D4BEC}"/>
              </a:ext>
            </a:extLst>
          </p:cNvPr>
          <p:cNvSpPr>
            <a:spLocks noGrp="1"/>
          </p:cNvSpPr>
          <p:nvPr>
            <p:ph type="title"/>
          </p:nvPr>
        </p:nvSpPr>
        <p:spPr/>
        <p:txBody>
          <a:bodyPr/>
          <a:lstStyle/>
          <a:p>
            <a:r>
              <a:rPr lang="en-US"/>
              <a:t>Demand Projection Overview</a:t>
            </a:r>
          </a:p>
        </p:txBody>
      </p:sp>
      <p:sp>
        <p:nvSpPr>
          <p:cNvPr id="3" name="Slide Number Placeholder 2">
            <a:extLst>
              <a:ext uri="{FF2B5EF4-FFF2-40B4-BE49-F238E27FC236}">
                <a16:creationId xmlns:a16="http://schemas.microsoft.com/office/drawing/2014/main" id="{D8270A50-AE12-8222-72BC-BB1B5E64085E}"/>
              </a:ext>
            </a:extLst>
          </p:cNvPr>
          <p:cNvSpPr>
            <a:spLocks noGrp="1"/>
          </p:cNvSpPr>
          <p:nvPr>
            <p:ph type="sldNum" sz="quarter" idx="10"/>
          </p:nvPr>
        </p:nvSpPr>
        <p:spPr/>
        <p:txBody>
          <a:bodyPr/>
          <a:lstStyle/>
          <a:p>
            <a:fld id="{ABF72756-0213-4A1F-BBDA-2E3072667FD8}" type="slidenum">
              <a:rPr lang="en-US" smtClean="0"/>
              <a:pPr/>
              <a:t>3</a:t>
            </a:fld>
            <a:endParaRPr lang="en-US"/>
          </a:p>
        </p:txBody>
      </p:sp>
      <p:sp>
        <p:nvSpPr>
          <p:cNvPr id="5" name="Text Placeholder 4">
            <a:extLst>
              <a:ext uri="{FF2B5EF4-FFF2-40B4-BE49-F238E27FC236}">
                <a16:creationId xmlns:a16="http://schemas.microsoft.com/office/drawing/2014/main" id="{D9ABE4F9-B736-0F0D-195C-0E88729A984B}"/>
              </a:ext>
            </a:extLst>
          </p:cNvPr>
          <p:cNvSpPr>
            <a:spLocks noGrp="1"/>
          </p:cNvSpPr>
          <p:nvPr>
            <p:ph type="body" sz="quarter" idx="13"/>
          </p:nvPr>
        </p:nvSpPr>
        <p:spPr>
          <a:xfrm>
            <a:off x="620486" y="1590675"/>
            <a:ext cx="5366658" cy="4581525"/>
          </a:xfrm>
        </p:spPr>
        <p:txBody>
          <a:bodyPr/>
          <a:lstStyle/>
          <a:p>
            <a:r>
              <a:rPr lang="en-US" sz="1800"/>
              <a:t>Forecasts developed using WMD, utility planning data and master plans</a:t>
            </a:r>
          </a:p>
          <a:p>
            <a:r>
              <a:rPr lang="en-US" sz="1800"/>
              <a:t>Population growth remains primary demand driver</a:t>
            </a:r>
          </a:p>
          <a:p>
            <a:r>
              <a:rPr lang="en-US" sz="1800"/>
              <a:t>Conservation and reclaimed water influence future demand trends</a:t>
            </a:r>
          </a:p>
        </p:txBody>
      </p:sp>
      <p:graphicFrame>
        <p:nvGraphicFramePr>
          <p:cNvPr id="6" name="Chart 5">
            <a:extLst>
              <a:ext uri="{FF2B5EF4-FFF2-40B4-BE49-F238E27FC236}">
                <a16:creationId xmlns:a16="http://schemas.microsoft.com/office/drawing/2014/main" id="{96CBF9FB-E470-398C-C15F-0F4BE1FF23E1}"/>
              </a:ext>
            </a:extLst>
          </p:cNvPr>
          <p:cNvGraphicFramePr/>
          <p:nvPr>
            <p:extLst>
              <p:ext uri="{D42A27DB-BD31-4B8C-83A1-F6EECF244321}">
                <p14:modId xmlns:p14="http://schemas.microsoft.com/office/powerpoint/2010/main" val="1361876065"/>
              </p:ext>
            </p:extLst>
          </p:nvPr>
        </p:nvGraphicFramePr>
        <p:xfrm>
          <a:off x="6204857" y="854528"/>
          <a:ext cx="5366657" cy="514894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5419229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65FE29-1ED7-B76E-0AF9-A08B250A608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D9CA90B-6F29-0E49-7114-659D6FAAC8BF}"/>
              </a:ext>
            </a:extLst>
          </p:cNvPr>
          <p:cNvSpPr>
            <a:spLocks noGrp="1"/>
          </p:cNvSpPr>
          <p:nvPr>
            <p:ph type="title"/>
          </p:nvPr>
        </p:nvSpPr>
        <p:spPr/>
        <p:txBody>
          <a:bodyPr/>
          <a:lstStyle/>
          <a:p>
            <a:r>
              <a:rPr lang="en-US"/>
              <a:t>Reclaimed Water &amp; Reuse Assumptions</a:t>
            </a:r>
          </a:p>
        </p:txBody>
      </p:sp>
      <p:sp>
        <p:nvSpPr>
          <p:cNvPr id="3" name="Slide Number Placeholder 2">
            <a:extLst>
              <a:ext uri="{FF2B5EF4-FFF2-40B4-BE49-F238E27FC236}">
                <a16:creationId xmlns:a16="http://schemas.microsoft.com/office/drawing/2014/main" id="{1DA60864-1AE0-E9AE-FF7E-5539208F2F48}"/>
              </a:ext>
            </a:extLst>
          </p:cNvPr>
          <p:cNvSpPr>
            <a:spLocks noGrp="1"/>
          </p:cNvSpPr>
          <p:nvPr>
            <p:ph type="sldNum" sz="quarter" idx="10"/>
          </p:nvPr>
        </p:nvSpPr>
        <p:spPr/>
        <p:txBody>
          <a:bodyPr/>
          <a:lstStyle/>
          <a:p>
            <a:fld id="{ABF72756-0213-4A1F-BBDA-2E3072667FD8}" type="slidenum">
              <a:rPr lang="en-US" smtClean="0"/>
              <a:pPr/>
              <a:t>4</a:t>
            </a:fld>
            <a:endParaRPr lang="en-US"/>
          </a:p>
        </p:txBody>
      </p:sp>
      <p:sp>
        <p:nvSpPr>
          <p:cNvPr id="5" name="Text Placeholder 4">
            <a:extLst>
              <a:ext uri="{FF2B5EF4-FFF2-40B4-BE49-F238E27FC236}">
                <a16:creationId xmlns:a16="http://schemas.microsoft.com/office/drawing/2014/main" id="{6C5CD45E-9753-53F5-CFA6-560764359B65}"/>
              </a:ext>
            </a:extLst>
          </p:cNvPr>
          <p:cNvSpPr>
            <a:spLocks noGrp="1"/>
          </p:cNvSpPr>
          <p:nvPr>
            <p:ph type="body" sz="quarter" idx="12"/>
          </p:nvPr>
        </p:nvSpPr>
        <p:spPr/>
        <p:txBody>
          <a:bodyPr/>
          <a:lstStyle/>
          <a:p>
            <a:endParaRPr lang="en-US"/>
          </a:p>
        </p:txBody>
      </p:sp>
      <p:sp>
        <p:nvSpPr>
          <p:cNvPr id="9" name="Text Placeholder 8">
            <a:extLst>
              <a:ext uri="{FF2B5EF4-FFF2-40B4-BE49-F238E27FC236}">
                <a16:creationId xmlns:a16="http://schemas.microsoft.com/office/drawing/2014/main" id="{9EC61940-F961-7D87-1AAC-F0964C04E6AF}"/>
              </a:ext>
            </a:extLst>
          </p:cNvPr>
          <p:cNvSpPr>
            <a:spLocks noGrp="1"/>
          </p:cNvSpPr>
          <p:nvPr>
            <p:ph type="body" sz="quarter" idx="13"/>
          </p:nvPr>
        </p:nvSpPr>
        <p:spPr>
          <a:xfrm>
            <a:off x="620486" y="1600200"/>
            <a:ext cx="10972800" cy="921568"/>
          </a:xfrm>
        </p:spPr>
        <p:txBody>
          <a:bodyPr numCol="1"/>
          <a:lstStyle/>
          <a:p>
            <a:r>
              <a:rPr lang="en-US"/>
              <a:t>Reuse assumptions based on utility planning and survey data</a:t>
            </a:r>
          </a:p>
          <a:p>
            <a:r>
              <a:rPr lang="en-US"/>
              <a:t>Beneficial reuse projected to increase by ~20 MGD by 2045</a:t>
            </a:r>
          </a:p>
          <a:p>
            <a:r>
              <a:rPr lang="en-US"/>
              <a:t>Remaining non-beneficial reuse may support future regional supply opportunities</a:t>
            </a:r>
          </a:p>
          <a:p>
            <a:endParaRPr lang="en-US"/>
          </a:p>
        </p:txBody>
      </p:sp>
      <p:graphicFrame>
        <p:nvGraphicFramePr>
          <p:cNvPr id="11" name="Content Placeholder 10">
            <a:extLst>
              <a:ext uri="{FF2B5EF4-FFF2-40B4-BE49-F238E27FC236}">
                <a16:creationId xmlns:a16="http://schemas.microsoft.com/office/drawing/2014/main" id="{0C8F01D1-A757-8D72-E102-EB037D46300A}"/>
              </a:ext>
            </a:extLst>
          </p:cNvPr>
          <p:cNvGraphicFramePr>
            <a:graphicFrameLocks noGrp="1"/>
          </p:cNvGraphicFramePr>
          <p:nvPr>
            <p:ph sz="quarter" idx="15"/>
            <p:extLst>
              <p:ext uri="{D42A27DB-BD31-4B8C-83A1-F6EECF244321}">
                <p14:modId xmlns:p14="http://schemas.microsoft.com/office/powerpoint/2010/main" val="3196609637"/>
              </p:ext>
            </p:extLst>
          </p:nvPr>
        </p:nvGraphicFramePr>
        <p:xfrm>
          <a:off x="537384" y="3113146"/>
          <a:ext cx="10972800" cy="325038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2190385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C8884B-A033-327E-7035-BF07C3E9FE18}"/>
              </a:ext>
            </a:extLst>
          </p:cNvPr>
          <p:cNvSpPr>
            <a:spLocks noGrp="1"/>
          </p:cNvSpPr>
          <p:nvPr>
            <p:ph type="title"/>
          </p:nvPr>
        </p:nvSpPr>
        <p:spPr>
          <a:xfrm>
            <a:off x="620486" y="344261"/>
            <a:ext cx="10961914" cy="544739"/>
          </a:xfrm>
        </p:spPr>
        <p:txBody>
          <a:bodyPr/>
          <a:lstStyle/>
          <a:p>
            <a:r>
              <a:rPr lang="en-US"/>
              <a:t>Regional Supply Opportunities</a:t>
            </a:r>
          </a:p>
        </p:txBody>
      </p:sp>
      <p:sp>
        <p:nvSpPr>
          <p:cNvPr id="3" name="Slide Number Placeholder 2">
            <a:extLst>
              <a:ext uri="{FF2B5EF4-FFF2-40B4-BE49-F238E27FC236}">
                <a16:creationId xmlns:a16="http://schemas.microsoft.com/office/drawing/2014/main" id="{454D6CB4-C707-AEDB-D663-E4AAA36CADE3}"/>
              </a:ext>
            </a:extLst>
          </p:cNvPr>
          <p:cNvSpPr>
            <a:spLocks noGrp="1"/>
          </p:cNvSpPr>
          <p:nvPr>
            <p:ph type="sldNum" sz="quarter" idx="10"/>
          </p:nvPr>
        </p:nvSpPr>
        <p:spPr>
          <a:xfrm>
            <a:off x="8991600" y="6572250"/>
            <a:ext cx="2590800" cy="262890"/>
          </a:xfrm>
        </p:spPr>
        <p:txBody>
          <a:bodyPr/>
          <a:lstStyle/>
          <a:p>
            <a:fld id="{ABF72756-0213-4A1F-BBDA-2E3072667FD8}" type="slidenum">
              <a:rPr lang="en-US" smtClean="0"/>
              <a:pPr/>
              <a:t>5</a:t>
            </a:fld>
            <a:endParaRPr lang="en-US"/>
          </a:p>
        </p:txBody>
      </p:sp>
      <p:sp>
        <p:nvSpPr>
          <p:cNvPr id="15" name="Text Placeholder 14">
            <a:extLst>
              <a:ext uri="{FF2B5EF4-FFF2-40B4-BE49-F238E27FC236}">
                <a16:creationId xmlns:a16="http://schemas.microsoft.com/office/drawing/2014/main" id="{5869C15C-058C-65BE-B12B-6F221783E8FA}"/>
              </a:ext>
            </a:extLst>
          </p:cNvPr>
          <p:cNvSpPr>
            <a:spLocks noGrp="1"/>
          </p:cNvSpPr>
          <p:nvPr>
            <p:ph type="body" sz="quarter" idx="12"/>
          </p:nvPr>
        </p:nvSpPr>
        <p:spPr/>
        <p:txBody>
          <a:bodyPr/>
          <a:lstStyle/>
          <a:p>
            <a:endParaRPr lang="en-US"/>
          </a:p>
        </p:txBody>
      </p:sp>
      <p:sp>
        <p:nvSpPr>
          <p:cNvPr id="5" name="Text Placeholder 4">
            <a:extLst>
              <a:ext uri="{FF2B5EF4-FFF2-40B4-BE49-F238E27FC236}">
                <a16:creationId xmlns:a16="http://schemas.microsoft.com/office/drawing/2014/main" id="{11C00BE2-A546-CAB5-FF5A-28AFE00907E4}"/>
              </a:ext>
            </a:extLst>
          </p:cNvPr>
          <p:cNvSpPr>
            <a:spLocks noGrp="1"/>
          </p:cNvSpPr>
          <p:nvPr>
            <p:ph type="body" sz="quarter" idx="13"/>
          </p:nvPr>
        </p:nvSpPr>
        <p:spPr>
          <a:xfrm>
            <a:off x="620486" y="2095501"/>
            <a:ext cx="5372100" cy="4076699"/>
          </a:xfrm>
        </p:spPr>
        <p:txBody>
          <a:bodyPr/>
          <a:lstStyle/>
          <a:p>
            <a:r>
              <a:rPr lang="en-US"/>
              <a:t>Near-Term Opportunities</a:t>
            </a:r>
          </a:p>
          <a:p>
            <a:pPr lvl="1"/>
            <a:r>
              <a:rPr lang="en-US"/>
              <a:t>Conservation and reuse provide highest value at lowest cost </a:t>
            </a:r>
          </a:p>
          <a:p>
            <a:pPr lvl="1"/>
            <a:r>
              <a:rPr lang="en-US"/>
              <a:t>Regional reuse expansion and recharge may help offset future demands </a:t>
            </a:r>
          </a:p>
          <a:p>
            <a:r>
              <a:rPr lang="en-US"/>
              <a:t>Mid-to-Long-Term Options</a:t>
            </a:r>
          </a:p>
          <a:p>
            <a:pPr lvl="1"/>
            <a:r>
              <a:rPr lang="en-US"/>
              <a:t>MAR and Lower Floridan Aquifer development provide additional supply diversification </a:t>
            </a:r>
          </a:p>
          <a:p>
            <a:pPr lvl="1"/>
            <a:r>
              <a:rPr lang="en-US"/>
              <a:t>Surface water and desalination preserve long-term resiliency options </a:t>
            </a:r>
          </a:p>
          <a:p>
            <a:r>
              <a:rPr lang="en-US"/>
              <a:t>Project Triggers</a:t>
            </a:r>
          </a:p>
          <a:p>
            <a:pPr lvl="1"/>
            <a:r>
              <a:rPr lang="en-US"/>
              <a:t>Demand approaching permitted withdrawal limits </a:t>
            </a:r>
          </a:p>
          <a:p>
            <a:pPr lvl="1"/>
            <a:r>
              <a:rPr lang="en-US"/>
              <a:t>UFA constraints or completed feasibility studies </a:t>
            </a:r>
          </a:p>
          <a:p>
            <a:endParaRPr lang="en-US"/>
          </a:p>
        </p:txBody>
      </p:sp>
      <p:sp>
        <p:nvSpPr>
          <p:cNvPr id="16" name="Text Placeholder 15">
            <a:extLst>
              <a:ext uri="{FF2B5EF4-FFF2-40B4-BE49-F238E27FC236}">
                <a16:creationId xmlns:a16="http://schemas.microsoft.com/office/drawing/2014/main" id="{AF856D75-1B3A-6FFE-637D-E75E324AFF5F}"/>
              </a:ext>
            </a:extLst>
          </p:cNvPr>
          <p:cNvSpPr>
            <a:spLocks noGrp="1"/>
          </p:cNvSpPr>
          <p:nvPr>
            <p:ph type="body" sz="quarter" idx="14"/>
          </p:nvPr>
        </p:nvSpPr>
        <p:spPr/>
        <p:txBody>
          <a:bodyPr/>
          <a:lstStyle/>
          <a:p>
            <a:endParaRPr lang="en-US"/>
          </a:p>
        </p:txBody>
      </p:sp>
      <p:sp>
        <p:nvSpPr>
          <p:cNvPr id="9" name="Text Placeholder 8">
            <a:extLst>
              <a:ext uri="{FF2B5EF4-FFF2-40B4-BE49-F238E27FC236}">
                <a16:creationId xmlns:a16="http://schemas.microsoft.com/office/drawing/2014/main" id="{7E15E967-1587-4ACD-35C1-E1AE864C3EEE}"/>
              </a:ext>
            </a:extLst>
          </p:cNvPr>
          <p:cNvSpPr>
            <a:spLocks noGrp="1"/>
          </p:cNvSpPr>
          <p:nvPr>
            <p:ph type="body" sz="quarter" idx="19"/>
          </p:nvPr>
        </p:nvSpPr>
        <p:spPr>
          <a:xfrm>
            <a:off x="615950" y="1606373"/>
            <a:ext cx="5372100" cy="348066"/>
          </a:xfrm>
        </p:spPr>
        <p:txBody>
          <a:bodyPr/>
          <a:lstStyle/>
          <a:p>
            <a:r>
              <a:rPr lang="en-US"/>
              <a:t>Strategic Takeaways</a:t>
            </a:r>
          </a:p>
        </p:txBody>
      </p:sp>
      <p:sp>
        <p:nvSpPr>
          <p:cNvPr id="17" name="Text Placeholder 16">
            <a:extLst>
              <a:ext uri="{FF2B5EF4-FFF2-40B4-BE49-F238E27FC236}">
                <a16:creationId xmlns:a16="http://schemas.microsoft.com/office/drawing/2014/main" id="{104E2663-03E0-5031-047B-73758DEADD08}"/>
              </a:ext>
            </a:extLst>
          </p:cNvPr>
          <p:cNvSpPr>
            <a:spLocks noGrp="1"/>
          </p:cNvSpPr>
          <p:nvPr>
            <p:ph type="body" sz="quarter" idx="20"/>
          </p:nvPr>
        </p:nvSpPr>
        <p:spPr/>
        <p:txBody>
          <a:bodyPr/>
          <a:lstStyle/>
          <a:p>
            <a:endParaRPr lang="en-US"/>
          </a:p>
        </p:txBody>
      </p:sp>
      <p:graphicFrame>
        <p:nvGraphicFramePr>
          <p:cNvPr id="6" name="Chart 5">
            <a:extLst>
              <a:ext uri="{FF2B5EF4-FFF2-40B4-BE49-F238E27FC236}">
                <a16:creationId xmlns:a16="http://schemas.microsoft.com/office/drawing/2014/main" id="{F5EF8EEF-D53B-4628-96C8-988ED36B8FB0}"/>
              </a:ext>
            </a:extLst>
          </p:cNvPr>
          <p:cNvGraphicFramePr>
            <a:graphicFrameLocks/>
          </p:cNvGraphicFramePr>
          <p:nvPr>
            <p:extLst>
              <p:ext uri="{D42A27DB-BD31-4B8C-83A1-F6EECF244321}">
                <p14:modId xmlns:p14="http://schemas.microsoft.com/office/powerpoint/2010/main" val="3319770092"/>
              </p:ext>
            </p:extLst>
          </p:nvPr>
        </p:nvGraphicFramePr>
        <p:xfrm>
          <a:off x="6033649" y="1045936"/>
          <a:ext cx="6126480" cy="539496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2410377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EF6B01-FFD1-E5A7-C7E9-FFE5F2062D09}"/>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F5134505-3244-7732-D411-E0FFE33EE709}"/>
              </a:ext>
            </a:extLst>
          </p:cNvPr>
          <p:cNvSpPr>
            <a:spLocks noGrp="1"/>
          </p:cNvSpPr>
          <p:nvPr>
            <p:ph type="title"/>
          </p:nvPr>
        </p:nvSpPr>
        <p:spPr/>
        <p:txBody>
          <a:bodyPr/>
          <a:lstStyle/>
          <a:p>
            <a:r>
              <a:rPr lang="en-US"/>
              <a:t>Recommendation Summary</a:t>
            </a:r>
          </a:p>
        </p:txBody>
      </p:sp>
      <p:sp>
        <p:nvSpPr>
          <p:cNvPr id="13" name="Slide Number Placeholder 1">
            <a:extLst>
              <a:ext uri="{FF2B5EF4-FFF2-40B4-BE49-F238E27FC236}">
                <a16:creationId xmlns:a16="http://schemas.microsoft.com/office/drawing/2014/main" id="{5A5B3521-3DB8-E8DD-0CF6-887C40DC5EAA}"/>
              </a:ext>
            </a:extLst>
          </p:cNvPr>
          <p:cNvSpPr>
            <a:spLocks noGrp="1"/>
          </p:cNvSpPr>
          <p:nvPr>
            <p:ph type="sldNum" sz="quarter" idx="10"/>
          </p:nvPr>
        </p:nvSpPr>
        <p:spPr/>
        <p:txBody>
          <a:bodyPr/>
          <a:lstStyle/>
          <a:p>
            <a:pPr>
              <a:spcAft>
                <a:spcPts val="600"/>
              </a:spcAft>
            </a:pPr>
            <a:fld id="{ABF72756-0213-4A1F-BBDA-2E3072667FD8}" type="slidenum">
              <a:rPr lang="en-US" smtClean="0"/>
              <a:pPr>
                <a:spcAft>
                  <a:spcPts val="600"/>
                </a:spcAft>
              </a:pPr>
              <a:t>6</a:t>
            </a:fld>
            <a:endParaRPr lang="en-US"/>
          </a:p>
        </p:txBody>
      </p:sp>
      <p:sp>
        <p:nvSpPr>
          <p:cNvPr id="12" name="Text Placeholder 11">
            <a:extLst>
              <a:ext uri="{FF2B5EF4-FFF2-40B4-BE49-F238E27FC236}">
                <a16:creationId xmlns:a16="http://schemas.microsoft.com/office/drawing/2014/main" id="{BF8C691E-96C3-5717-5280-9A58D8D1D6EE}"/>
              </a:ext>
            </a:extLst>
          </p:cNvPr>
          <p:cNvSpPr>
            <a:spLocks noGrp="1"/>
          </p:cNvSpPr>
          <p:nvPr>
            <p:ph type="body" sz="quarter" idx="12"/>
          </p:nvPr>
        </p:nvSpPr>
        <p:spPr/>
        <p:txBody>
          <a:bodyPr/>
          <a:lstStyle/>
          <a:p>
            <a:endParaRPr lang="en-US"/>
          </a:p>
        </p:txBody>
      </p:sp>
      <p:sp>
        <p:nvSpPr>
          <p:cNvPr id="14" name="Text Placeholder 13">
            <a:extLst>
              <a:ext uri="{FF2B5EF4-FFF2-40B4-BE49-F238E27FC236}">
                <a16:creationId xmlns:a16="http://schemas.microsoft.com/office/drawing/2014/main" id="{0084D336-8C49-B82E-8E0E-FC3102DA96AD}"/>
              </a:ext>
            </a:extLst>
          </p:cNvPr>
          <p:cNvSpPr>
            <a:spLocks noGrp="1"/>
          </p:cNvSpPr>
          <p:nvPr>
            <p:ph type="body" sz="quarter" idx="13"/>
          </p:nvPr>
        </p:nvSpPr>
        <p:spPr/>
        <p:txBody>
          <a:bodyPr/>
          <a:lstStyle/>
          <a:p>
            <a:endParaRPr lang="en-US"/>
          </a:p>
        </p:txBody>
      </p:sp>
      <p:graphicFrame>
        <p:nvGraphicFramePr>
          <p:cNvPr id="9" name="Content Placeholder 2">
            <a:extLst>
              <a:ext uri="{FF2B5EF4-FFF2-40B4-BE49-F238E27FC236}">
                <a16:creationId xmlns:a16="http://schemas.microsoft.com/office/drawing/2014/main" id="{B21EAB8D-52D4-F082-F916-01BF9D3FED9E}"/>
              </a:ext>
            </a:extLst>
          </p:cNvPr>
          <p:cNvGraphicFramePr/>
          <p:nvPr>
            <p:extLst>
              <p:ext uri="{D42A27DB-BD31-4B8C-83A1-F6EECF244321}">
                <p14:modId xmlns:p14="http://schemas.microsoft.com/office/powerpoint/2010/main" val="3903744493"/>
              </p:ext>
            </p:extLst>
          </p:nvPr>
        </p:nvGraphicFramePr>
        <p:xfrm>
          <a:off x="642259" y="1603416"/>
          <a:ext cx="10951027" cy="382013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TextBox 10">
            <a:extLst>
              <a:ext uri="{FF2B5EF4-FFF2-40B4-BE49-F238E27FC236}">
                <a16:creationId xmlns:a16="http://schemas.microsoft.com/office/drawing/2014/main" id="{7C905F8C-9CF5-2D70-222D-DAAAAE925CFF}"/>
              </a:ext>
            </a:extLst>
          </p:cNvPr>
          <p:cNvSpPr txBox="1"/>
          <p:nvPr/>
        </p:nvSpPr>
        <p:spPr>
          <a:xfrm>
            <a:off x="598714" y="5596007"/>
            <a:ext cx="10966450" cy="584775"/>
          </a:xfrm>
          <a:prstGeom prst="rect">
            <a:avLst/>
          </a:prstGeom>
          <a:noFill/>
        </p:spPr>
        <p:txBody>
          <a:bodyPr wrap="square">
            <a:spAutoFit/>
          </a:bodyPr>
          <a:lstStyle/>
          <a:p>
            <a:pPr algn="ctr"/>
            <a:r>
              <a:rPr lang="en-US" sz="1600" b="1">
                <a:solidFill>
                  <a:schemeClr val="tx2"/>
                </a:solidFill>
              </a:rPr>
              <a:t>Phasing Logic:</a:t>
            </a:r>
            <a:r>
              <a:rPr lang="en-US" sz="1600">
                <a:solidFill>
                  <a:schemeClr val="tx2"/>
                </a:solidFill>
              </a:rPr>
              <a:t> 1) Prioritize low-cost conservation and recharge opportunities, </a:t>
            </a:r>
            <a:br>
              <a:rPr lang="en-US" sz="1600">
                <a:solidFill>
                  <a:schemeClr val="tx2"/>
                </a:solidFill>
              </a:rPr>
            </a:br>
            <a:r>
              <a:rPr lang="en-US" sz="1600">
                <a:solidFill>
                  <a:schemeClr val="tx2"/>
                </a:solidFill>
              </a:rPr>
              <a:t>2) diversify supplies as constraints emerge, and 3) preserve long-term resiliency options.</a:t>
            </a:r>
            <a:endParaRPr lang="en-US" sz="1600">
              <a:solidFill>
                <a:schemeClr val="tx2"/>
              </a:solidFill>
              <a:latin typeface="+mj-lt"/>
            </a:endParaRPr>
          </a:p>
        </p:txBody>
      </p:sp>
    </p:spTree>
    <p:extLst>
      <p:ext uri="{BB962C8B-B14F-4D97-AF65-F5344CB8AC3E}">
        <p14:creationId xmlns:p14="http://schemas.microsoft.com/office/powerpoint/2010/main" val="42556433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A4001D-D326-BEEE-5FEB-C1BE9AF7F728}"/>
              </a:ext>
            </a:extLst>
          </p:cNvPr>
          <p:cNvSpPr>
            <a:spLocks noGrp="1"/>
          </p:cNvSpPr>
          <p:nvPr>
            <p:ph type="title"/>
          </p:nvPr>
        </p:nvSpPr>
        <p:spPr>
          <a:xfrm>
            <a:off x="620486" y="344261"/>
            <a:ext cx="10961914" cy="544739"/>
          </a:xfrm>
        </p:spPr>
        <p:txBody>
          <a:bodyPr anchor="ctr">
            <a:normAutofit/>
          </a:bodyPr>
          <a:lstStyle/>
          <a:p>
            <a:r>
              <a:rPr lang="en-US"/>
              <a:t>Key Take Aways + Requested Board Action</a:t>
            </a:r>
          </a:p>
        </p:txBody>
      </p:sp>
      <p:sp>
        <p:nvSpPr>
          <p:cNvPr id="3" name="Slide Number Placeholder 2">
            <a:extLst>
              <a:ext uri="{FF2B5EF4-FFF2-40B4-BE49-F238E27FC236}">
                <a16:creationId xmlns:a16="http://schemas.microsoft.com/office/drawing/2014/main" id="{0500E464-E5FD-DAC8-8277-EA754BB5AD77}"/>
              </a:ext>
            </a:extLst>
          </p:cNvPr>
          <p:cNvSpPr>
            <a:spLocks noGrp="1"/>
          </p:cNvSpPr>
          <p:nvPr>
            <p:ph type="sldNum" sz="quarter" idx="10"/>
          </p:nvPr>
        </p:nvSpPr>
        <p:spPr>
          <a:xfrm>
            <a:off x="8991600" y="6572250"/>
            <a:ext cx="2590800" cy="262890"/>
          </a:xfrm>
        </p:spPr>
        <p:txBody>
          <a:bodyPr anchor="ctr">
            <a:normAutofit/>
          </a:bodyPr>
          <a:lstStyle/>
          <a:p>
            <a:fld id="{ABF72756-0213-4A1F-BBDA-2E3072667FD8}" type="slidenum">
              <a:rPr lang="en-US" smtClean="0"/>
              <a:pPr/>
              <a:t>7</a:t>
            </a:fld>
            <a:endParaRPr lang="en-US"/>
          </a:p>
        </p:txBody>
      </p:sp>
      <p:sp>
        <p:nvSpPr>
          <p:cNvPr id="30" name="Text Placeholder 29">
            <a:extLst>
              <a:ext uri="{FF2B5EF4-FFF2-40B4-BE49-F238E27FC236}">
                <a16:creationId xmlns:a16="http://schemas.microsoft.com/office/drawing/2014/main" id="{9C851891-0F53-4FBC-9792-E57E0359D989}"/>
              </a:ext>
            </a:extLst>
          </p:cNvPr>
          <p:cNvSpPr>
            <a:spLocks noGrp="1"/>
          </p:cNvSpPr>
          <p:nvPr>
            <p:ph type="body" sz="quarter" idx="12"/>
          </p:nvPr>
        </p:nvSpPr>
        <p:spPr>
          <a:xfrm>
            <a:off x="615950" y="908050"/>
            <a:ext cx="8166100" cy="292100"/>
          </a:xfrm>
        </p:spPr>
        <p:txBody>
          <a:bodyPr/>
          <a:lstStyle/>
          <a:p>
            <a:endParaRPr lang="en-US"/>
          </a:p>
        </p:txBody>
      </p:sp>
      <p:sp>
        <p:nvSpPr>
          <p:cNvPr id="5" name="Text Placeholder 4">
            <a:extLst>
              <a:ext uri="{FF2B5EF4-FFF2-40B4-BE49-F238E27FC236}">
                <a16:creationId xmlns:a16="http://schemas.microsoft.com/office/drawing/2014/main" id="{3AF82AE4-974A-6899-D275-B184A970342E}"/>
              </a:ext>
            </a:extLst>
          </p:cNvPr>
          <p:cNvSpPr>
            <a:spLocks noGrp="1"/>
          </p:cNvSpPr>
          <p:nvPr>
            <p:ph type="body" sz="quarter" idx="13"/>
          </p:nvPr>
        </p:nvSpPr>
        <p:spPr>
          <a:xfrm>
            <a:off x="620486" y="2095501"/>
            <a:ext cx="5372100" cy="4076699"/>
          </a:xfrm>
        </p:spPr>
        <p:txBody>
          <a:bodyPr>
            <a:normAutofit/>
          </a:bodyPr>
          <a:lstStyle/>
          <a:p>
            <a:r>
              <a:rPr lang="en-US" sz="1800"/>
              <a:t>Regional demands continue increasing</a:t>
            </a:r>
          </a:p>
          <a:p>
            <a:r>
              <a:rPr lang="en-US" sz="1800"/>
              <a:t>Conservation/reuse remain important </a:t>
            </a:r>
          </a:p>
          <a:p>
            <a:r>
              <a:rPr lang="en-US" sz="1800"/>
              <a:t>Regional coordination is critical </a:t>
            </a:r>
          </a:p>
          <a:p>
            <a:r>
              <a:rPr lang="en-US" sz="1800"/>
              <a:t>Adaptive management recommended</a:t>
            </a:r>
          </a:p>
          <a:p>
            <a:pPr lvl="1"/>
            <a:r>
              <a:rPr lang="en-US" sz="1400"/>
              <a:t>Track UFA levels, spring flows, and reclaimed water trends</a:t>
            </a:r>
          </a:p>
          <a:p>
            <a:pPr lvl="1"/>
            <a:r>
              <a:rPr lang="en-US" sz="1400"/>
              <a:t>Reassess MAR/LFA feasibility as conditions evolve</a:t>
            </a:r>
          </a:p>
          <a:p>
            <a:pPr lvl="1"/>
            <a:r>
              <a:rPr lang="en-US" sz="1400"/>
              <a:t>Integrate climate and growth projections into future plans</a:t>
            </a:r>
          </a:p>
          <a:p>
            <a:endParaRPr lang="en-US"/>
          </a:p>
          <a:p>
            <a:endParaRPr lang="en-US"/>
          </a:p>
        </p:txBody>
      </p:sp>
      <p:sp>
        <p:nvSpPr>
          <p:cNvPr id="21" name="Text Placeholder 20">
            <a:extLst>
              <a:ext uri="{FF2B5EF4-FFF2-40B4-BE49-F238E27FC236}">
                <a16:creationId xmlns:a16="http://schemas.microsoft.com/office/drawing/2014/main" id="{D9DF9F68-BA1A-516D-2CCC-CD5B240E6EF3}"/>
              </a:ext>
            </a:extLst>
          </p:cNvPr>
          <p:cNvSpPr>
            <a:spLocks noGrp="1"/>
          </p:cNvSpPr>
          <p:nvPr>
            <p:ph type="body" sz="quarter" idx="19"/>
          </p:nvPr>
        </p:nvSpPr>
        <p:spPr>
          <a:xfrm>
            <a:off x="615950" y="1606373"/>
            <a:ext cx="5372100" cy="348066"/>
          </a:xfrm>
        </p:spPr>
        <p:txBody>
          <a:bodyPr/>
          <a:lstStyle/>
          <a:p>
            <a:r>
              <a:rPr lang="en-US"/>
              <a:t>Key Takeaways</a:t>
            </a:r>
          </a:p>
        </p:txBody>
      </p:sp>
      <p:sp>
        <p:nvSpPr>
          <p:cNvPr id="22" name="Text Placeholder 21">
            <a:extLst>
              <a:ext uri="{FF2B5EF4-FFF2-40B4-BE49-F238E27FC236}">
                <a16:creationId xmlns:a16="http://schemas.microsoft.com/office/drawing/2014/main" id="{FB6571F7-B44D-6913-4B72-380E2030B4CA}"/>
              </a:ext>
            </a:extLst>
          </p:cNvPr>
          <p:cNvSpPr>
            <a:spLocks noGrp="1"/>
          </p:cNvSpPr>
          <p:nvPr>
            <p:ph type="body" sz="quarter" idx="20"/>
          </p:nvPr>
        </p:nvSpPr>
        <p:spPr>
          <a:xfrm>
            <a:off x="6210300" y="1601610"/>
            <a:ext cx="5372100" cy="348066"/>
          </a:xfrm>
        </p:spPr>
        <p:txBody>
          <a:bodyPr/>
          <a:lstStyle/>
          <a:p>
            <a:r>
              <a:rPr lang="en-US"/>
              <a:t>Requested Board Action</a:t>
            </a:r>
          </a:p>
        </p:txBody>
      </p:sp>
      <p:pic>
        <p:nvPicPr>
          <p:cNvPr id="15" name="Picture Placeholder 14">
            <a:extLst>
              <a:ext uri="{FF2B5EF4-FFF2-40B4-BE49-F238E27FC236}">
                <a16:creationId xmlns:a16="http://schemas.microsoft.com/office/drawing/2014/main" id="{2479784D-1C07-0D61-A5FD-1C8FB8B5EB88}"/>
              </a:ext>
            </a:extLst>
          </p:cNvPr>
          <p:cNvPicPr>
            <a:picLocks noGrp="1" noChangeAspect="1"/>
          </p:cNvPicPr>
          <p:nvPr>
            <p:ph type="pic" sz="quarter" idx="4294967295"/>
          </p:nvPr>
        </p:nvPicPr>
        <p:blipFill>
          <a:blip r:embed="rId3"/>
          <a:stretch/>
        </p:blipFill>
        <p:spPr>
          <a:xfrm>
            <a:off x="7427465" y="2165089"/>
            <a:ext cx="3128270" cy="3837345"/>
          </a:xfrm>
          <a:prstGeom prst="rect">
            <a:avLst/>
          </a:prstGeom>
          <a:noFill/>
        </p:spPr>
      </p:pic>
      <p:sp>
        <p:nvSpPr>
          <p:cNvPr id="32" name="TextBox 31">
            <a:extLst>
              <a:ext uri="{FF2B5EF4-FFF2-40B4-BE49-F238E27FC236}">
                <a16:creationId xmlns:a16="http://schemas.microsoft.com/office/drawing/2014/main" id="{AEA16E37-DF57-07B0-D53A-B6448DFA56F4}"/>
              </a:ext>
            </a:extLst>
          </p:cNvPr>
          <p:cNvSpPr txBox="1"/>
          <p:nvPr/>
        </p:nvSpPr>
        <p:spPr>
          <a:xfrm>
            <a:off x="7427465" y="6102676"/>
            <a:ext cx="3128270" cy="400110"/>
          </a:xfrm>
          <a:prstGeom prst="rect">
            <a:avLst/>
          </a:prstGeom>
          <a:noFill/>
        </p:spPr>
        <p:txBody>
          <a:bodyPr wrap="square">
            <a:spAutoFit/>
          </a:bodyPr>
          <a:lstStyle/>
          <a:p>
            <a:pPr algn="ctr"/>
            <a:r>
              <a:rPr lang="en-US" sz="2000" b="1">
                <a:solidFill>
                  <a:schemeClr val="tx2"/>
                </a:solidFill>
              </a:rPr>
              <a:t>Adopt Final RWSP Update</a:t>
            </a:r>
          </a:p>
        </p:txBody>
      </p:sp>
    </p:spTree>
    <p:extLst>
      <p:ext uri="{BB962C8B-B14F-4D97-AF65-F5344CB8AC3E}">
        <p14:creationId xmlns:p14="http://schemas.microsoft.com/office/powerpoint/2010/main" val="40268032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3303E5C-459E-008D-A180-5E1636DC8702}"/>
              </a:ext>
            </a:extLst>
          </p:cNvPr>
          <p:cNvSpPr>
            <a:spLocks noGrp="1"/>
          </p:cNvSpPr>
          <p:nvPr>
            <p:ph type="body" sz="quarter" idx="12"/>
          </p:nvPr>
        </p:nvSpPr>
        <p:spPr/>
        <p:txBody>
          <a:bodyPr/>
          <a:lstStyle/>
          <a:p>
            <a:r>
              <a:rPr lang="en-US"/>
              <a:t>Questions &amp; Discussion</a:t>
            </a:r>
          </a:p>
        </p:txBody>
      </p:sp>
      <p:sp>
        <p:nvSpPr>
          <p:cNvPr id="3" name="Title 2">
            <a:extLst>
              <a:ext uri="{FF2B5EF4-FFF2-40B4-BE49-F238E27FC236}">
                <a16:creationId xmlns:a16="http://schemas.microsoft.com/office/drawing/2014/main" id="{298D90BF-6B3C-7BE1-A883-62475625EAAE}"/>
              </a:ext>
            </a:extLst>
          </p:cNvPr>
          <p:cNvSpPr>
            <a:spLocks noGrp="1"/>
          </p:cNvSpPr>
          <p:nvPr>
            <p:ph type="title"/>
          </p:nvPr>
        </p:nvSpPr>
        <p:spPr/>
        <p:txBody>
          <a:bodyPr/>
          <a:lstStyle/>
          <a:p>
            <a:r>
              <a:rPr lang="en-US"/>
              <a:t>Thank you!</a:t>
            </a:r>
          </a:p>
        </p:txBody>
      </p:sp>
      <p:sp>
        <p:nvSpPr>
          <p:cNvPr id="4" name="Slide Number Placeholder 3">
            <a:extLst>
              <a:ext uri="{FF2B5EF4-FFF2-40B4-BE49-F238E27FC236}">
                <a16:creationId xmlns:a16="http://schemas.microsoft.com/office/drawing/2014/main" id="{715A9C9E-3C36-C714-9E4F-E9C389B7BE94}"/>
              </a:ext>
            </a:extLst>
          </p:cNvPr>
          <p:cNvSpPr>
            <a:spLocks noGrp="1"/>
          </p:cNvSpPr>
          <p:nvPr>
            <p:ph type="sldNum" sz="quarter" idx="13"/>
          </p:nvPr>
        </p:nvSpPr>
        <p:spPr/>
        <p:txBody>
          <a:bodyPr/>
          <a:lstStyle/>
          <a:p>
            <a:fld id="{ABF72756-0213-4A1F-BBDA-2E3072667FD8}" type="slidenum">
              <a:rPr lang="en-US" smtClean="0"/>
              <a:pPr/>
              <a:t>8</a:t>
            </a:fld>
            <a:endParaRPr lang="en-US"/>
          </a:p>
        </p:txBody>
      </p:sp>
    </p:spTree>
    <p:extLst>
      <p:ext uri="{BB962C8B-B14F-4D97-AF65-F5344CB8AC3E}">
        <p14:creationId xmlns:p14="http://schemas.microsoft.com/office/powerpoint/2010/main" val="298553183"/>
      </p:ext>
    </p:extLst>
  </p:cSld>
  <p:clrMapOvr>
    <a:masterClrMapping/>
  </p:clrMapOvr>
</p:sld>
</file>

<file path=ppt/theme/theme1.xml><?xml version="1.0" encoding="utf-8"?>
<a:theme xmlns:a="http://schemas.openxmlformats.org/drawingml/2006/main" name="Hazen">
  <a:themeElements>
    <a:clrScheme name="Hazen 2017">
      <a:dk1>
        <a:srgbClr val="000000"/>
      </a:dk1>
      <a:lt1>
        <a:srgbClr val="FFFFFF"/>
      </a:lt1>
      <a:dk2>
        <a:srgbClr val="F26531"/>
      </a:dk2>
      <a:lt2>
        <a:srgbClr val="CBC49D"/>
      </a:lt2>
      <a:accent1>
        <a:srgbClr val="395173"/>
      </a:accent1>
      <a:accent2>
        <a:srgbClr val="75AAAF"/>
      </a:accent2>
      <a:accent3>
        <a:srgbClr val="698651"/>
      </a:accent3>
      <a:accent4>
        <a:srgbClr val="D99A4B"/>
      </a:accent4>
      <a:accent5>
        <a:srgbClr val="8D3824"/>
      </a:accent5>
      <a:accent6>
        <a:srgbClr val="808285"/>
      </a:accent6>
      <a:hlink>
        <a:srgbClr val="0563C1"/>
      </a:hlink>
      <a:folHlink>
        <a:srgbClr val="99336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12700">
          <a:solidFill>
            <a:schemeClr val="accent6"/>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lIns="0" rIns="0" rtlCol="0">
        <a:spAutoFit/>
      </a:bodyPr>
      <a:lstStyle>
        <a:defPPr algn="l">
          <a:defRPr sz="1600" dirty="0" smtClean="0">
            <a:solidFill>
              <a:srgbClr val="404040"/>
            </a:solidFill>
            <a:latin typeface="+mj-lt"/>
          </a:defRPr>
        </a:defPPr>
      </a:lstStyle>
    </a:txDef>
  </a:objectDefaults>
  <a:extraClrSchemeLst/>
  <a:custClrLst>
    <a:custClr name="Secondary Red 1">
      <a:srgbClr val="AA4630"/>
    </a:custClr>
    <a:custClr name="Secondary Mauve 2">
      <a:srgbClr val="8C5563"/>
    </a:custClr>
    <a:custClr name="Secondary Mauve 1">
      <a:srgbClr val="9D7D97"/>
    </a:custClr>
    <a:custClr name="Secondary Indigo 1">
      <a:srgbClr val="6F6C8D"/>
    </a:custClr>
    <a:custClr name="Secondary Blue 1">
      <a:srgbClr val="547691"/>
    </a:custClr>
    <a:custClr name="Secondary Green 2">
      <a:srgbClr val="437E69"/>
    </a:custClr>
    <a:custClr name="Secondary Green 1">
      <a:srgbClr val="4A5C2D"/>
    </a:custClr>
    <a:custClr name="Secondary Green 3">
      <a:srgbClr val="A3B068"/>
    </a:custClr>
    <a:custClr name="Secondary Yellow 1">
      <a:srgbClr val="F3C540"/>
    </a:custClr>
    <a:custClr name="Secondary Brown 1">
      <a:srgbClr val="948D7C"/>
    </a:custClr>
    <a:custClr name="Secondary Red 1 - 60%">
      <a:srgbClr val="CA846D"/>
    </a:custClr>
    <a:custClr name="Secondary Mauve 2 - 60%">
      <a:srgbClr val="B18A91"/>
    </a:custClr>
    <a:custClr name="Secondary Mauve 1 - 60%">
      <a:srgbClr val="BCA8BC"/>
    </a:custClr>
    <a:custClr name="Secondary Indigo 1 - 60%">
      <a:srgbClr val="9E9CB6"/>
    </a:custClr>
    <a:custClr name="Secondary Blue 1 - 60%">
      <a:srgbClr val="8CA2B7"/>
    </a:custClr>
    <a:custClr name="Secondary Green 2 - 60%">
      <a:srgbClr val="84AA9B"/>
    </a:custClr>
    <a:custClr name="Secondary Green 1 - 60%">
      <a:srgbClr val="848B6A"/>
    </a:custClr>
    <a:custClr name="Secondary Green 3 - 60%">
      <a:srgbClr val="C3CA9B"/>
    </a:custClr>
    <a:custClr name="Secondary Yellow 1 - 60%">
      <a:srgbClr val="F8D98D"/>
    </a:custClr>
    <a:custClr name="Secondary Brown 1 - 60%">
      <a:srgbClr val="BDB7AA"/>
    </a:custClr>
    <a:custClr name="Secondary Red 1 - 20%">
      <a:srgbClr val="ECCEC1"/>
    </a:custClr>
    <a:custClr name="Secondary Mauve 2 - 20%">
      <a:srgbClr val="DECFD0"/>
    </a:custClr>
    <a:custClr name="Secondary Mauve 1 - 20%">
      <a:srgbClr val="DDD7E3"/>
    </a:custClr>
    <a:custClr name="Secondary Indigo 1 - 20%">
      <a:srgbClr val="D6D6E2"/>
    </a:custClr>
    <a:custClr name="Secondary Blue 1 - 20%">
      <a:srgbClr val="D0D8E2"/>
    </a:custClr>
    <a:custClr name="Secondary Green 2 - 20%">
      <a:srgbClr val="CEDDD7"/>
    </a:custClr>
    <a:custClr name="Secondary Green 1 - 20%">
      <a:srgbClr val="CCCDC0"/>
    </a:custClr>
    <a:custClr name="Secondary Green 3 - 20%">
      <a:srgbClr val="E6E9D7"/>
    </a:custClr>
    <a:custClr name="Secondary Yellow 1 - 20%">
      <a:srgbClr val="FCEFD4"/>
    </a:custClr>
    <a:custClr name="Secondary Brown 1 - 20%">
      <a:srgbClr val="E7E3DD"/>
    </a:custClr>
    <a:custClr name="Secondary Red 1 - Shade">
      <a:srgbClr val="84331F"/>
    </a:custClr>
    <a:custClr name="Secondary Mauve 2 - Shade">
      <a:srgbClr val="724450"/>
    </a:custClr>
    <a:custClr name="Secondary Mauve 1 - Shade">
      <a:srgbClr val="7A6076"/>
    </a:custClr>
    <a:custClr name="Secondary Indigo 1 - Shade">
      <a:srgbClr val="55526D"/>
    </a:custClr>
    <a:custClr name="Secondary Blue 1 - Shade">
      <a:srgbClr val="3E5A70"/>
    </a:custClr>
    <a:custClr name="Secondary Green 2 - Shade">
      <a:srgbClr val="2D5F4F"/>
    </a:custClr>
    <a:custClr name="Secondary Green 1 - Shade">
      <a:srgbClr val="35461E"/>
    </a:custClr>
    <a:custClr name="Secondary Green 3 - Shade">
      <a:srgbClr val="828D53"/>
    </a:custClr>
    <a:custClr name="Secondary Yellow 1 - Shade">
      <a:srgbClr val="D3AC38"/>
    </a:custClr>
    <a:custClr name="Secondary Brown 1 - Shade">
      <a:srgbClr val="6D675B"/>
    </a:custClr>
  </a:custClrLst>
  <a:extLst>
    <a:ext uri="{05A4C25C-085E-4340-85A3-A5531E510DB2}">
      <thm15:themeFamily xmlns:thm15="http://schemas.microsoft.com/office/thememl/2012/main" name="2021 Hazen PPT" id="{5480F2DD-DDF3-4209-AFA4-1A9085E17808}" vid="{9E55742F-BCFA-4469-A362-A0C0397AA45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f53fea29-353e-482d-bc09-a7fc7ce5050d">
      <Terms xmlns="http://schemas.microsoft.com/office/infopath/2007/PartnerControls"/>
    </lcf76f155ced4ddcb4097134ff3c332f>
    <Job_x0020_No. xmlns="5e8f08ee-c940-4e9f-8f1c-433053dacb57">41173-000</Job_x0020_No.>
    <TaxCatchAll xmlns="5e8f08ee-c940-4e9f-8f1c-433053dacb57">
      <Value>14</Value>
    </TaxCatchAll>
    <la4a482e7a5c451c849f25095c650518 xmlns="5e8f08ee-c940-4e9f-8f1c-433053dacb57">
      <Terms xmlns="http://schemas.microsoft.com/office/infopath/2007/PartnerControls">
        <TermInfo xmlns="http://schemas.microsoft.com/office/infopath/2007/PartnerControls">
          <TermName xmlns="http://schemas.microsoft.com/office/infopath/2007/PartnerControls">Withlacoochee Regional Water Supply Authority</TermName>
          <TermId xmlns="http://schemas.microsoft.com/office/infopath/2007/PartnerControls">75b41e23-198c-4829-9a9a-b458fbc4914a</TermId>
        </TermInfo>
      </Terms>
    </la4a482e7a5c451c849f25095c650518>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FDE75C88094D534CB3718400068AB426" ma:contentTypeVersion="13" ma:contentTypeDescription="Create a new document." ma:contentTypeScope="" ma:versionID="fd03ea6993e75d019b6bdd86780cf294">
  <xsd:schema xmlns:xsd="http://www.w3.org/2001/XMLSchema" xmlns:xs="http://www.w3.org/2001/XMLSchema" xmlns:p="http://schemas.microsoft.com/office/2006/metadata/properties" xmlns:ns2="5e8f08ee-c940-4e9f-8f1c-433053dacb57" xmlns:ns3="f53fea29-353e-482d-bc09-a7fc7ce5050d" xmlns:ns4="b0ef63c2-2855-41f6-9759-8d96372cbadb" targetNamespace="http://schemas.microsoft.com/office/2006/metadata/properties" ma:root="true" ma:fieldsID="785ee9b1c42b0878ecc187da5abbb8fe" ns2:_="" ns3:_="" ns4:_="">
    <xsd:import namespace="5e8f08ee-c940-4e9f-8f1c-433053dacb57"/>
    <xsd:import namespace="f53fea29-353e-482d-bc09-a7fc7ce5050d"/>
    <xsd:import namespace="b0ef63c2-2855-41f6-9759-8d96372cbadb"/>
    <xsd:element name="properties">
      <xsd:complexType>
        <xsd:sequence>
          <xsd:element name="documentManagement">
            <xsd:complexType>
              <xsd:all>
                <xsd:element ref="ns2:Job_x0020_No." minOccurs="0"/>
                <xsd:element ref="ns2:la4a482e7a5c451c849f25095c650518" minOccurs="0"/>
                <xsd:element ref="ns2:TaxCatchAll" minOccurs="0"/>
                <xsd:element ref="ns3:MediaServiceMetadata" minOccurs="0"/>
                <xsd:element ref="ns3:MediaServiceFastMetadata" minOccurs="0"/>
                <xsd:element ref="ns3:MediaServiceSearchProperties" minOccurs="0"/>
                <xsd:element ref="ns3:lcf76f155ced4ddcb4097134ff3c332f" minOccurs="0"/>
                <xsd:element ref="ns3:MediaServiceOCR" minOccurs="0"/>
                <xsd:element ref="ns3:MediaServiceGenerationTime" minOccurs="0"/>
                <xsd:element ref="ns3:MediaServiceEventHashCode" minOccurs="0"/>
                <xsd:element ref="ns4:SharedWithUsers" minOccurs="0"/>
                <xsd:element ref="ns4:SharedWithDetails" minOccurs="0"/>
                <xsd:element ref="ns3:MediaServiceDateTaken" minOccurs="0"/>
                <xsd:element ref="ns3:MediaServiceObjectDetectorVersions"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e8f08ee-c940-4e9f-8f1c-433053dacb57" elementFormDefault="qualified">
    <xsd:import namespace="http://schemas.microsoft.com/office/2006/documentManagement/types"/>
    <xsd:import namespace="http://schemas.microsoft.com/office/infopath/2007/PartnerControls"/>
    <xsd:element name="Job_x0020_No." ma:index="8" nillable="true" ma:displayName="JobNumber" ma:default="41173-000" ma:internalName="Job_x0020_No_x002e_" ma:readOnly="false">
      <xsd:simpleType>
        <xsd:restriction base="dms:Text">
          <xsd:maxLength value="255"/>
        </xsd:restriction>
      </xsd:simpleType>
    </xsd:element>
    <xsd:element name="la4a482e7a5c451c849f25095c650518" ma:index="10" nillable="true" ma:taxonomy="true" ma:internalName="la4a482e7a5c451c849f25095c650518" ma:taxonomyFieldName="Client_x002e_" ma:displayName="Client." ma:default="14;#Withlacoochee Regional Water Supply Authority|75b41e23-198c-4829-9a9a-b458fbc4914a" ma:fieldId="{5a4a482e-7a5c-451c-849f-25095c650518}" ma:sspId="fa60db12-2b6a-4eb8-baad-584f0c7a05b3" ma:termSetId="b64de878-faa0-463e-ab6c-ed4f19ee4a8c" ma:anchorId="00000000-0000-0000-0000-000000000000" ma:open="false" ma:isKeyword="false">
      <xsd:complexType>
        <xsd:sequence>
          <xsd:element ref="pc:Terms" minOccurs="0" maxOccurs="1"/>
        </xsd:sequence>
      </xsd:complexType>
    </xsd:element>
    <xsd:element name="TaxCatchAll" ma:index="11" nillable="true" ma:displayName="Taxonomy Catch All Column" ma:hidden="true" ma:list="{7CD900B0-95FD-4BBF-B0AA-71D3A8CD49A3}" ma:internalName="TaxCatchAll" ma:showField="CatchAllData" ma:web="{b0ef63c2-2855-41f6-9759-8d96372cbadb}">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f53fea29-353e-482d-bc09-a7fc7ce5050d" elementFormDefault="qualified">
    <xsd:import namespace="http://schemas.microsoft.com/office/2006/documentManagement/types"/>
    <xsd:import namespace="http://schemas.microsoft.com/office/infopath/2007/PartnerControls"/>
    <xsd:element name="MediaServiceMetadata" ma:index="12" nillable="true" ma:displayName="MediaServiceMetadata" ma:hidden="true" ma:internalName="MediaServiceMetadata" ma:readOnly="true">
      <xsd:simpleType>
        <xsd:restriction base="dms:Note"/>
      </xsd:simpleType>
    </xsd:element>
    <xsd:element name="MediaServiceFastMetadata" ma:index="13" nillable="true" ma:displayName="MediaServiceFastMetadata" ma:hidden="true" ma:internalName="MediaServiceFastMetadata" ma:readOnly="true">
      <xsd:simpleType>
        <xsd:restriction base="dms:Note"/>
      </xsd:simpleType>
    </xsd:element>
    <xsd:element name="MediaServiceSearchProperties" ma:index="14" nillable="true" ma:displayName="MediaServiceSearchProperties" ma:hidden="true" ma:internalName="MediaServiceSearchProperties" ma:readOnly="true">
      <xsd:simpleType>
        <xsd:restriction base="dms:Note"/>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fa60db12-2b6a-4eb8-baad-584f0c7a05b3"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DateTaken" ma:index="22" nillable="true" ma:displayName="MediaServiceDateTaken" ma:hidden="true" ma:indexed="true" ma:internalName="MediaServiceDateTaken" ma:readOnly="true">
      <xsd:simpleType>
        <xsd:restriction base="dms:Text"/>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LengthInSeconds" ma:index="24"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b0ef63c2-2855-41f6-9759-8d96372cbadb" elementFormDefault="qualified">
    <xsd:import namespace="http://schemas.microsoft.com/office/2006/documentManagement/types"/>
    <xsd:import namespace="http://schemas.microsoft.com/office/infopath/2007/PartnerControls"/>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SharedContentType xmlns="Microsoft.SharePoint.Taxonomy.ContentTypeSync" SourceId="fa60db12-2b6a-4eb8-baad-584f0c7a05b3" ContentTypeId="0x0101" PreviousValue="false" LastSyncTimeStamp="2014-11-24T01:52:41.627Z"/>
</file>

<file path=customXml/itemProps1.xml><?xml version="1.0" encoding="utf-8"?>
<ds:datastoreItem xmlns:ds="http://schemas.openxmlformats.org/officeDocument/2006/customXml" ds:itemID="{03EDB43E-65D1-4000-8517-84E5740E5A56}">
  <ds:schemaRefs>
    <ds:schemaRef ds:uri="http://schemas.microsoft.com/sharepoint/v3/contenttype/forms"/>
  </ds:schemaRefs>
</ds:datastoreItem>
</file>

<file path=customXml/itemProps2.xml><?xml version="1.0" encoding="utf-8"?>
<ds:datastoreItem xmlns:ds="http://schemas.openxmlformats.org/officeDocument/2006/customXml" ds:itemID="{412BA93A-6531-483B-ACDC-1DA1AF291070}">
  <ds:schemaRefs>
    <ds:schemaRef ds:uri="b0ef63c2-2855-41f6-9759-8d96372cbadb"/>
    <ds:schemaRef ds:uri="http://purl.org/dc/terms/"/>
    <ds:schemaRef ds:uri="http://purl.org/dc/elements/1.1/"/>
    <ds:schemaRef ds:uri="http://www.w3.org/XML/1998/namespace"/>
    <ds:schemaRef ds:uri="http://schemas.microsoft.com/office/infopath/2007/PartnerControls"/>
    <ds:schemaRef ds:uri="http://schemas.openxmlformats.org/package/2006/metadata/core-properties"/>
    <ds:schemaRef ds:uri="http://schemas.microsoft.com/office/2006/documentManagement/types"/>
    <ds:schemaRef ds:uri="http://schemas.microsoft.com/office/2006/metadata/properties"/>
    <ds:schemaRef ds:uri="f53fea29-353e-482d-bc09-a7fc7ce5050d"/>
    <ds:schemaRef ds:uri="5e8f08ee-c940-4e9f-8f1c-433053dacb57"/>
    <ds:schemaRef ds:uri="http://purl.org/dc/dcmitype/"/>
  </ds:schemaRefs>
</ds:datastoreItem>
</file>

<file path=customXml/itemProps3.xml><?xml version="1.0" encoding="utf-8"?>
<ds:datastoreItem xmlns:ds="http://schemas.openxmlformats.org/officeDocument/2006/customXml" ds:itemID="{4D3FE4E5-546D-4477-9AE2-C68FE1F496E6}">
  <ds:schemaRefs>
    <ds:schemaRef ds:uri="5e8f08ee-c940-4e9f-8f1c-433053dacb57"/>
    <ds:schemaRef ds:uri="b0ef63c2-2855-41f6-9759-8d96372cbadb"/>
    <ds:schemaRef ds:uri="f53fea29-353e-482d-bc09-a7fc7ce5050d"/>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4.xml><?xml version="1.0" encoding="utf-8"?>
<ds:datastoreItem xmlns:ds="http://schemas.openxmlformats.org/officeDocument/2006/customXml" ds:itemID="{5523B6DD-FECC-476A-86D4-9360DAEE72F1}">
  <ds:schemaRefs>
    <ds:schemaRef ds:uri="Microsoft.SharePoint.Taxonomy.ContentTypeSync"/>
  </ds:schemaRefs>
</ds:datastoreItem>
</file>

<file path=docMetadata/LabelInfo.xml><?xml version="1.0" encoding="utf-8"?>
<clbl:labelList xmlns:clbl="http://schemas.microsoft.com/office/2020/mipLabelMetadata">
  <clbl:label id="{083fc4d2-72ad-412b-ae7d-6b81b83916dd}" enabled="0" method="" siteId="{083fc4d2-72ad-412b-ae7d-6b81b83916dd}" removed="1"/>
</clbl:labelList>
</file>

<file path=docProps/app.xml><?xml version="1.0" encoding="utf-8"?>
<Properties xmlns="http://schemas.openxmlformats.org/officeDocument/2006/extended-properties" xmlns:vt="http://schemas.openxmlformats.org/officeDocument/2006/docPropsVTypes">
  <Template>Hazen PPT Template</Template>
  <TotalTime>0</TotalTime>
  <Words>928</Words>
  <Application>Microsoft Office PowerPoint</Application>
  <PresentationFormat>Widescreen</PresentationFormat>
  <Paragraphs>152</Paragraphs>
  <Slides>8</Slides>
  <Notes>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Calibri</vt:lpstr>
      <vt:lpstr>Times New Roman</vt:lpstr>
      <vt:lpstr>Hazen</vt:lpstr>
      <vt:lpstr>2024 Regional Water Supply Plan Update</vt:lpstr>
      <vt:lpstr>Project Goals and Objectives</vt:lpstr>
      <vt:lpstr>Demand Projection Overview</vt:lpstr>
      <vt:lpstr>Reclaimed Water &amp; Reuse Assumptions</vt:lpstr>
      <vt:lpstr>Regional Supply Opportunities</vt:lpstr>
      <vt:lpstr>Recommendation Summary</vt:lpstr>
      <vt:lpstr>Key Take Aways + Requested Board Action</vt:lpstr>
      <vt:lpstr>Thank you!</vt:lpstr>
    </vt:vector>
  </TitlesOfParts>
  <Company>Hazen and Sawyer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Crosby, Marie</dc:creator>
  <cp:lastModifiedBy>Crosby, Marie</cp:lastModifiedBy>
  <cp:revision>2</cp:revision>
  <cp:lastPrinted>2025-11-12T15:21:28Z</cp:lastPrinted>
  <dcterms:created xsi:type="dcterms:W3CDTF">2025-04-25T15:02:53Z</dcterms:created>
  <dcterms:modified xsi:type="dcterms:W3CDTF">2026-05-20T19:27:14Z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0x010100FDE75C88094D534CB3718400068AB426</vt:lpwstr>
  </property>
  <property fmtid="{D5CDD505-2E9C-101B-9397-08002B2CF9AE}" pid="3" name="MediaServiceImageTags">
    <vt:lpwstr/>
  </property>
  <property fmtid="{D5CDD505-2E9C-101B-9397-08002B2CF9AE}" pid="4" name="Client_x002e_">
    <vt:lpwstr>14;#Withlacoochee Regional Water Supply Authority|75b41e23-198c-4829-9a9a-b458fbc4914a</vt:lpwstr>
  </property>
  <property fmtid="{D5CDD505-2E9C-101B-9397-08002B2CF9AE}" pid="5" name="Client.">
    <vt:lpwstr>14;#Withlacoochee Regional Water Supply Authority|75b41e23-198c-4829-9a9a-b458fbc4914a</vt:lpwstr>
  </property>
</Properties>
</file>